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22412325" cy="39849425"/>
  <p:notesSz cx="9926638" cy="143557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22275" indent="-66675" algn="l" rtl="0" eaLnBrk="0" fontAlgn="base" hangingPunct="0">
      <a:spcBef>
        <a:spcPct val="0"/>
      </a:spcBef>
      <a:spcAft>
        <a:spcPct val="0"/>
      </a:spcAft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847725" indent="-136525" algn="l" rtl="0" eaLnBrk="0" fontAlgn="base" hangingPunct="0">
      <a:spcBef>
        <a:spcPct val="0"/>
      </a:spcBef>
      <a:spcAft>
        <a:spcPct val="0"/>
      </a:spcAft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273175" indent="-204788" algn="l" rtl="0" eaLnBrk="0" fontAlgn="base" hangingPunct="0">
      <a:spcBef>
        <a:spcPct val="0"/>
      </a:spcBef>
      <a:spcAft>
        <a:spcPct val="0"/>
      </a:spcAft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697038" indent="-274638" algn="l" rtl="0" eaLnBrk="0" fontAlgn="base" hangingPunct="0">
      <a:spcBef>
        <a:spcPct val="0"/>
      </a:spcBef>
      <a:spcAft>
        <a:spcPct val="0"/>
      </a:spcAft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6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97">
          <p15:clr>
            <a:srgbClr val="A4A3A4"/>
          </p15:clr>
        </p15:guide>
        <p15:guide id="2" pos="70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23F"/>
    <a:srgbClr val="00898A"/>
    <a:srgbClr val="BEE4DB"/>
    <a:srgbClr val="E0DEEE"/>
    <a:srgbClr val="7C65AA"/>
    <a:srgbClr val="6AC0AB"/>
    <a:srgbClr val="01A08A"/>
    <a:srgbClr val="B9DED6"/>
    <a:srgbClr val="CAC7E2"/>
    <a:srgbClr val="4322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157871-C2E0-4F5E-99EE-4DF99EECEC9F}" v="1" dt="2025-11-05T11:37:59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673"/>
  </p:normalViewPr>
  <p:slideViewPr>
    <p:cSldViewPr>
      <p:cViewPr>
        <p:scale>
          <a:sx n="21" d="100"/>
          <a:sy n="21" d="100"/>
        </p:scale>
        <p:origin x="1696" y="-2408"/>
      </p:cViewPr>
      <p:guideLst>
        <p:guide orient="horz" pos="23997"/>
        <p:guide pos="70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a Correia Cardoso" userId="bf2200cd-bc74-4f7e-a862-b1f4c17dd2c0" providerId="ADAL" clId="{72157871-C2E0-4F5E-99EE-4DF99EECEC9F}"/>
    <pc:docChg chg="custSel modSld">
      <pc:chgData name="Rebeca Correia Cardoso" userId="bf2200cd-bc74-4f7e-a862-b1f4c17dd2c0" providerId="ADAL" clId="{72157871-C2E0-4F5E-99EE-4DF99EECEC9F}" dt="2025-11-05T11:38:36.763" v="11" actId="1076"/>
      <pc:docMkLst>
        <pc:docMk/>
      </pc:docMkLst>
      <pc:sldChg chg="addSp delSp modSp mod">
        <pc:chgData name="Rebeca Correia Cardoso" userId="bf2200cd-bc74-4f7e-a862-b1f4c17dd2c0" providerId="ADAL" clId="{72157871-C2E0-4F5E-99EE-4DF99EECEC9F}" dt="2025-11-05T11:38:36.763" v="11" actId="1076"/>
        <pc:sldMkLst>
          <pc:docMk/>
          <pc:sldMk cId="2979225208" sldId="259"/>
        </pc:sldMkLst>
        <pc:picChg chg="del">
          <ac:chgData name="Rebeca Correia Cardoso" userId="bf2200cd-bc74-4f7e-a862-b1f4c17dd2c0" providerId="ADAL" clId="{72157871-C2E0-4F5E-99EE-4DF99EECEC9F}" dt="2025-11-05T11:37:59.152" v="0" actId="478"/>
          <ac:picMkLst>
            <pc:docMk/>
            <pc:sldMk cId="2979225208" sldId="259"/>
            <ac:picMk id="7" creationId="{6D644681-6387-0DCB-AEA1-6B55C207EA4E}"/>
          </ac:picMkLst>
        </pc:picChg>
        <pc:picChg chg="add mod modCrop">
          <ac:chgData name="Rebeca Correia Cardoso" userId="bf2200cd-bc74-4f7e-a862-b1f4c17dd2c0" providerId="ADAL" clId="{72157871-C2E0-4F5E-99EE-4DF99EECEC9F}" dt="2025-11-05T11:38:36.763" v="11" actId="1076"/>
          <ac:picMkLst>
            <pc:docMk/>
            <pc:sldMk cId="2979225208" sldId="259"/>
            <ac:picMk id="8" creationId="{57AD4F00-628B-3720-4607-298DB46BE61A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A728A-9092-4421-9B6D-F2A397DF1055}" type="doc">
      <dgm:prSet loTypeId="urn:microsoft.com/office/officeart/2008/layout/VerticalCurvedList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01AF6CEE-5104-4F50-A7C8-1B99CFB9A0A5}">
      <dgm:prSet phldrT="[Texto]" custT="1"/>
      <dgm:spPr>
        <a:solidFill>
          <a:srgbClr val="BEE4DB"/>
        </a:solidFill>
      </dgm:spPr>
      <dgm:t>
        <a:bodyPr/>
        <a:lstStyle/>
        <a:p>
          <a:endParaRPr lang="pt-BR" sz="3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9FEAD6-1179-44CB-AEF4-9555D013C0A4}" type="parTrans" cxnId="{ABB7E209-6103-4A96-8A88-2594712CC7AF}">
      <dgm:prSet/>
      <dgm:spPr/>
      <dgm:t>
        <a:bodyPr/>
        <a:lstStyle/>
        <a:p>
          <a:endParaRPr lang="pt-BR"/>
        </a:p>
      </dgm:t>
    </dgm:pt>
    <dgm:pt modelId="{411C329C-2D09-4421-AA92-FB6822FA5781}" type="sibTrans" cxnId="{ABB7E209-6103-4A96-8A88-2594712CC7AF}">
      <dgm:prSet/>
      <dgm:spPr>
        <a:ln w="38100">
          <a:solidFill>
            <a:srgbClr val="EFB23F"/>
          </a:solidFill>
        </a:ln>
      </dgm:spPr>
      <dgm:t>
        <a:bodyPr/>
        <a:lstStyle/>
        <a:p>
          <a:endParaRPr lang="pt-BR"/>
        </a:p>
      </dgm:t>
    </dgm:pt>
    <dgm:pt modelId="{2608042C-EA68-4E44-8536-238DF33A274B}">
      <dgm:prSet phldrT="[Texto]" custT="1"/>
      <dgm:spPr>
        <a:solidFill>
          <a:srgbClr val="BEE4DB"/>
        </a:solidFill>
      </dgm:spPr>
      <dgm:t>
        <a:bodyPr/>
        <a:lstStyle/>
        <a:p>
          <a:endParaRPr lang="pt-BR" sz="3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99223D-623C-48C8-98A4-7DD7A5459F2F}" type="parTrans" cxnId="{BF3346C3-897C-41CB-94D5-CF8A9F1ED716}">
      <dgm:prSet/>
      <dgm:spPr/>
      <dgm:t>
        <a:bodyPr/>
        <a:lstStyle/>
        <a:p>
          <a:endParaRPr lang="pt-BR"/>
        </a:p>
      </dgm:t>
    </dgm:pt>
    <dgm:pt modelId="{2485E3BF-5F87-4E41-8CB6-D082BCB23C23}" type="sibTrans" cxnId="{BF3346C3-897C-41CB-94D5-CF8A9F1ED716}">
      <dgm:prSet/>
      <dgm:spPr/>
      <dgm:t>
        <a:bodyPr/>
        <a:lstStyle/>
        <a:p>
          <a:endParaRPr lang="pt-BR"/>
        </a:p>
      </dgm:t>
    </dgm:pt>
    <dgm:pt modelId="{C11AB6D6-DD22-4CFB-BCEC-C9B644989450}">
      <dgm:prSet phldrT="[Texto]" custT="1"/>
      <dgm:spPr>
        <a:solidFill>
          <a:srgbClr val="BEE4DB"/>
        </a:solidFill>
      </dgm:spPr>
      <dgm:t>
        <a:bodyPr/>
        <a:lstStyle/>
        <a:p>
          <a:endParaRPr lang="pt-BR" sz="3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C7F99C-7DBC-4A54-8F6A-D5D8F2D820AB}" type="parTrans" cxnId="{21CCEE0A-6859-4991-ADA5-D316EF11DE65}">
      <dgm:prSet/>
      <dgm:spPr/>
      <dgm:t>
        <a:bodyPr/>
        <a:lstStyle/>
        <a:p>
          <a:endParaRPr lang="pt-BR"/>
        </a:p>
      </dgm:t>
    </dgm:pt>
    <dgm:pt modelId="{4439390A-4707-425E-A5E0-731DCA2854D8}" type="sibTrans" cxnId="{21CCEE0A-6859-4991-ADA5-D316EF11DE65}">
      <dgm:prSet/>
      <dgm:spPr/>
      <dgm:t>
        <a:bodyPr/>
        <a:lstStyle/>
        <a:p>
          <a:endParaRPr lang="pt-BR"/>
        </a:p>
      </dgm:t>
    </dgm:pt>
    <dgm:pt modelId="{0A05B490-2A67-4041-8B1B-B8FB5FEE2E02}">
      <dgm:prSet custT="1"/>
      <dgm:spPr>
        <a:solidFill>
          <a:srgbClr val="BEE4DB"/>
        </a:solidFill>
      </dgm:spPr>
      <dgm:t>
        <a:bodyPr/>
        <a:lstStyle/>
        <a:p>
          <a:endParaRPr lang="pt-BR" sz="3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0830C6-E792-45FB-A768-7A01D2056F95}" type="parTrans" cxnId="{65098C83-880D-455F-ABF6-A86731155738}">
      <dgm:prSet/>
      <dgm:spPr/>
      <dgm:t>
        <a:bodyPr/>
        <a:lstStyle/>
        <a:p>
          <a:endParaRPr lang="pt-BR"/>
        </a:p>
      </dgm:t>
    </dgm:pt>
    <dgm:pt modelId="{B8BEC90B-7F8D-478D-ADFA-CC1546E2324D}" type="sibTrans" cxnId="{65098C83-880D-455F-ABF6-A86731155738}">
      <dgm:prSet/>
      <dgm:spPr/>
      <dgm:t>
        <a:bodyPr/>
        <a:lstStyle/>
        <a:p>
          <a:endParaRPr lang="pt-BR"/>
        </a:p>
      </dgm:t>
    </dgm:pt>
    <dgm:pt modelId="{36F3F1EF-A8B4-449B-B6B1-05B732047B27}" type="pres">
      <dgm:prSet presAssocID="{63BA728A-9092-4421-9B6D-F2A397DF1055}" presName="Name0" presStyleCnt="0">
        <dgm:presLayoutVars>
          <dgm:chMax val="7"/>
          <dgm:chPref val="7"/>
          <dgm:dir/>
        </dgm:presLayoutVars>
      </dgm:prSet>
      <dgm:spPr/>
    </dgm:pt>
    <dgm:pt modelId="{CD3F0E21-14E2-4490-A7EE-95DEF23521AE}" type="pres">
      <dgm:prSet presAssocID="{63BA728A-9092-4421-9B6D-F2A397DF1055}" presName="Name1" presStyleCnt="0"/>
      <dgm:spPr/>
    </dgm:pt>
    <dgm:pt modelId="{FE588F3C-6DD2-4964-BD10-B1DF9507E08F}" type="pres">
      <dgm:prSet presAssocID="{63BA728A-9092-4421-9B6D-F2A397DF1055}" presName="cycle" presStyleCnt="0"/>
      <dgm:spPr/>
    </dgm:pt>
    <dgm:pt modelId="{E06480BA-DAF7-4FCF-A7FC-6075144FB76E}" type="pres">
      <dgm:prSet presAssocID="{63BA728A-9092-4421-9B6D-F2A397DF1055}" presName="srcNode" presStyleLbl="node1" presStyleIdx="0" presStyleCnt="4"/>
      <dgm:spPr/>
    </dgm:pt>
    <dgm:pt modelId="{E37E6625-72CC-4720-A761-6F1DCCF33074}" type="pres">
      <dgm:prSet presAssocID="{63BA728A-9092-4421-9B6D-F2A397DF1055}" presName="conn" presStyleLbl="parChTrans1D2" presStyleIdx="0" presStyleCnt="1"/>
      <dgm:spPr/>
    </dgm:pt>
    <dgm:pt modelId="{ACC044C3-AEAD-4413-A3F5-07F7D693443B}" type="pres">
      <dgm:prSet presAssocID="{63BA728A-9092-4421-9B6D-F2A397DF1055}" presName="extraNode" presStyleLbl="node1" presStyleIdx="0" presStyleCnt="4"/>
      <dgm:spPr/>
    </dgm:pt>
    <dgm:pt modelId="{0B37F778-077C-414A-9C6C-880AA361B46D}" type="pres">
      <dgm:prSet presAssocID="{63BA728A-9092-4421-9B6D-F2A397DF1055}" presName="dstNode" presStyleLbl="node1" presStyleIdx="0" presStyleCnt="4"/>
      <dgm:spPr/>
    </dgm:pt>
    <dgm:pt modelId="{B5B19554-31B4-4A8F-9559-0B697D0627E3}" type="pres">
      <dgm:prSet presAssocID="{01AF6CEE-5104-4F50-A7C8-1B99CFB9A0A5}" presName="text_1" presStyleLbl="node1" presStyleIdx="0" presStyleCnt="4">
        <dgm:presLayoutVars>
          <dgm:bulletEnabled val="1"/>
        </dgm:presLayoutVars>
      </dgm:prSet>
      <dgm:spPr/>
    </dgm:pt>
    <dgm:pt modelId="{939F810A-20ED-4AFD-9C00-E6486F9A8750}" type="pres">
      <dgm:prSet presAssocID="{01AF6CEE-5104-4F50-A7C8-1B99CFB9A0A5}" presName="accent_1" presStyleCnt="0"/>
      <dgm:spPr/>
    </dgm:pt>
    <dgm:pt modelId="{D65FFB41-48F7-4D5B-AC17-BE5CAB051583}" type="pres">
      <dgm:prSet presAssocID="{01AF6CEE-5104-4F50-A7C8-1B99CFB9A0A5}" presName="accentRepeatNode" presStyleLbl="solidFgAcc1" presStyleIdx="0" presStyleCnt="4"/>
      <dgm:spPr>
        <a:solidFill>
          <a:srgbClr val="EFB23F"/>
        </a:solidFill>
        <a:ln>
          <a:solidFill>
            <a:srgbClr val="EFB23F"/>
          </a:solidFill>
        </a:ln>
      </dgm:spPr>
    </dgm:pt>
    <dgm:pt modelId="{278D06A3-DCF4-4286-BB09-BAA2094B844E}" type="pres">
      <dgm:prSet presAssocID="{2608042C-EA68-4E44-8536-238DF33A274B}" presName="text_2" presStyleLbl="node1" presStyleIdx="1" presStyleCnt="4">
        <dgm:presLayoutVars>
          <dgm:bulletEnabled val="1"/>
        </dgm:presLayoutVars>
      </dgm:prSet>
      <dgm:spPr/>
    </dgm:pt>
    <dgm:pt modelId="{AB266573-FF5C-4161-B0D8-2CAEBA0EAECE}" type="pres">
      <dgm:prSet presAssocID="{2608042C-EA68-4E44-8536-238DF33A274B}" presName="accent_2" presStyleCnt="0"/>
      <dgm:spPr/>
    </dgm:pt>
    <dgm:pt modelId="{39372676-C41C-4EEA-BF66-19D41728AED6}" type="pres">
      <dgm:prSet presAssocID="{2608042C-EA68-4E44-8536-238DF33A274B}" presName="accentRepeatNode" presStyleLbl="solidFgAcc1" presStyleIdx="1" presStyleCnt="4"/>
      <dgm:spPr>
        <a:solidFill>
          <a:srgbClr val="EFB23F"/>
        </a:solidFill>
        <a:ln>
          <a:solidFill>
            <a:srgbClr val="EFB23F"/>
          </a:solidFill>
        </a:ln>
      </dgm:spPr>
    </dgm:pt>
    <dgm:pt modelId="{66F50797-0FA3-431E-AA9D-62D23EE156C8}" type="pres">
      <dgm:prSet presAssocID="{0A05B490-2A67-4041-8B1B-B8FB5FEE2E02}" presName="text_3" presStyleLbl="node1" presStyleIdx="2" presStyleCnt="4">
        <dgm:presLayoutVars>
          <dgm:bulletEnabled val="1"/>
        </dgm:presLayoutVars>
      </dgm:prSet>
      <dgm:spPr/>
    </dgm:pt>
    <dgm:pt modelId="{24EBB761-812F-463D-852F-9BB1DF6207CD}" type="pres">
      <dgm:prSet presAssocID="{0A05B490-2A67-4041-8B1B-B8FB5FEE2E02}" presName="accent_3" presStyleCnt="0"/>
      <dgm:spPr/>
    </dgm:pt>
    <dgm:pt modelId="{1DA69E02-DFD4-4789-A6EA-427C968A2FDF}" type="pres">
      <dgm:prSet presAssocID="{0A05B490-2A67-4041-8B1B-B8FB5FEE2E02}" presName="accentRepeatNode" presStyleLbl="solidFgAcc1" presStyleIdx="2" presStyleCnt="4"/>
      <dgm:spPr>
        <a:solidFill>
          <a:srgbClr val="EFB23F"/>
        </a:solidFill>
        <a:ln>
          <a:solidFill>
            <a:srgbClr val="EFB23F"/>
          </a:solidFill>
        </a:ln>
      </dgm:spPr>
    </dgm:pt>
    <dgm:pt modelId="{68AB6745-7ED8-4035-A550-4BDA05C6B848}" type="pres">
      <dgm:prSet presAssocID="{C11AB6D6-DD22-4CFB-BCEC-C9B644989450}" presName="text_4" presStyleLbl="node1" presStyleIdx="3" presStyleCnt="4">
        <dgm:presLayoutVars>
          <dgm:bulletEnabled val="1"/>
        </dgm:presLayoutVars>
      </dgm:prSet>
      <dgm:spPr/>
    </dgm:pt>
    <dgm:pt modelId="{4D18D22C-342F-4C95-AC8A-FDDAE9434326}" type="pres">
      <dgm:prSet presAssocID="{C11AB6D6-DD22-4CFB-BCEC-C9B644989450}" presName="accent_4" presStyleCnt="0"/>
      <dgm:spPr/>
    </dgm:pt>
    <dgm:pt modelId="{0C35E295-07CF-4847-96B8-E30A2558CBD3}" type="pres">
      <dgm:prSet presAssocID="{C11AB6D6-DD22-4CFB-BCEC-C9B644989450}" presName="accentRepeatNode" presStyleLbl="solidFgAcc1" presStyleIdx="3" presStyleCnt="4"/>
      <dgm:spPr>
        <a:solidFill>
          <a:srgbClr val="EFB23F"/>
        </a:solidFill>
        <a:ln>
          <a:solidFill>
            <a:srgbClr val="EFB23F"/>
          </a:solidFill>
        </a:ln>
      </dgm:spPr>
    </dgm:pt>
  </dgm:ptLst>
  <dgm:cxnLst>
    <dgm:cxn modelId="{ABB7E209-6103-4A96-8A88-2594712CC7AF}" srcId="{63BA728A-9092-4421-9B6D-F2A397DF1055}" destId="{01AF6CEE-5104-4F50-A7C8-1B99CFB9A0A5}" srcOrd="0" destOrd="0" parTransId="{E79FEAD6-1179-44CB-AEF4-9555D013C0A4}" sibTransId="{411C329C-2D09-4421-AA92-FB6822FA5781}"/>
    <dgm:cxn modelId="{21CCEE0A-6859-4991-ADA5-D316EF11DE65}" srcId="{63BA728A-9092-4421-9B6D-F2A397DF1055}" destId="{C11AB6D6-DD22-4CFB-BCEC-C9B644989450}" srcOrd="3" destOrd="0" parTransId="{ABC7F99C-7DBC-4A54-8F6A-D5D8F2D820AB}" sibTransId="{4439390A-4707-425E-A5E0-731DCA2854D8}"/>
    <dgm:cxn modelId="{BEA5353A-FA65-4C5E-BA6F-53E19F4ABB42}" type="presOf" srcId="{0A05B490-2A67-4041-8B1B-B8FB5FEE2E02}" destId="{66F50797-0FA3-431E-AA9D-62D23EE156C8}" srcOrd="0" destOrd="0" presId="urn:microsoft.com/office/officeart/2008/layout/VerticalCurvedList"/>
    <dgm:cxn modelId="{EADDB062-A29F-434D-A273-39F03A29AB7D}" type="presOf" srcId="{63BA728A-9092-4421-9B6D-F2A397DF1055}" destId="{36F3F1EF-A8B4-449B-B6B1-05B732047B27}" srcOrd="0" destOrd="0" presId="urn:microsoft.com/office/officeart/2008/layout/VerticalCurvedList"/>
    <dgm:cxn modelId="{E593C17D-A096-4608-BAD0-1BF31F7B473C}" type="presOf" srcId="{2608042C-EA68-4E44-8536-238DF33A274B}" destId="{278D06A3-DCF4-4286-BB09-BAA2094B844E}" srcOrd="0" destOrd="0" presId="urn:microsoft.com/office/officeart/2008/layout/VerticalCurvedList"/>
    <dgm:cxn modelId="{65098C83-880D-455F-ABF6-A86731155738}" srcId="{63BA728A-9092-4421-9B6D-F2A397DF1055}" destId="{0A05B490-2A67-4041-8B1B-B8FB5FEE2E02}" srcOrd="2" destOrd="0" parTransId="{240830C6-E792-45FB-A768-7A01D2056F95}" sibTransId="{B8BEC90B-7F8D-478D-ADFA-CC1546E2324D}"/>
    <dgm:cxn modelId="{BF3346C3-897C-41CB-94D5-CF8A9F1ED716}" srcId="{63BA728A-9092-4421-9B6D-F2A397DF1055}" destId="{2608042C-EA68-4E44-8536-238DF33A274B}" srcOrd="1" destOrd="0" parTransId="{3F99223D-623C-48C8-98A4-7DD7A5459F2F}" sibTransId="{2485E3BF-5F87-4E41-8CB6-D082BCB23C23}"/>
    <dgm:cxn modelId="{9AF349CF-2378-4B0D-9065-44ED7874854E}" type="presOf" srcId="{01AF6CEE-5104-4F50-A7C8-1B99CFB9A0A5}" destId="{B5B19554-31B4-4A8F-9559-0B697D0627E3}" srcOrd="0" destOrd="0" presId="urn:microsoft.com/office/officeart/2008/layout/VerticalCurvedList"/>
    <dgm:cxn modelId="{61CE3CF0-8B9C-4CCF-AEF5-12A2120E6516}" type="presOf" srcId="{411C329C-2D09-4421-AA92-FB6822FA5781}" destId="{E37E6625-72CC-4720-A761-6F1DCCF33074}" srcOrd="0" destOrd="0" presId="urn:microsoft.com/office/officeart/2008/layout/VerticalCurvedList"/>
    <dgm:cxn modelId="{3F3EEDF3-8FD4-47AC-A3B4-C7DB639A7D68}" type="presOf" srcId="{C11AB6D6-DD22-4CFB-BCEC-C9B644989450}" destId="{68AB6745-7ED8-4035-A550-4BDA05C6B848}" srcOrd="0" destOrd="0" presId="urn:microsoft.com/office/officeart/2008/layout/VerticalCurvedList"/>
    <dgm:cxn modelId="{692E6D65-95B6-40CA-8E8B-9E35EABC6876}" type="presParOf" srcId="{36F3F1EF-A8B4-449B-B6B1-05B732047B27}" destId="{CD3F0E21-14E2-4490-A7EE-95DEF23521AE}" srcOrd="0" destOrd="0" presId="urn:microsoft.com/office/officeart/2008/layout/VerticalCurvedList"/>
    <dgm:cxn modelId="{734AFAEA-9369-4339-97E4-38845DE9E3CA}" type="presParOf" srcId="{CD3F0E21-14E2-4490-A7EE-95DEF23521AE}" destId="{FE588F3C-6DD2-4964-BD10-B1DF9507E08F}" srcOrd="0" destOrd="0" presId="urn:microsoft.com/office/officeart/2008/layout/VerticalCurvedList"/>
    <dgm:cxn modelId="{B59D5951-BED9-4694-82FD-EF4405F1D4C5}" type="presParOf" srcId="{FE588F3C-6DD2-4964-BD10-B1DF9507E08F}" destId="{E06480BA-DAF7-4FCF-A7FC-6075144FB76E}" srcOrd="0" destOrd="0" presId="urn:microsoft.com/office/officeart/2008/layout/VerticalCurvedList"/>
    <dgm:cxn modelId="{F055FA41-00F7-4184-8E09-551A24E06603}" type="presParOf" srcId="{FE588F3C-6DD2-4964-BD10-B1DF9507E08F}" destId="{E37E6625-72CC-4720-A761-6F1DCCF33074}" srcOrd="1" destOrd="0" presId="urn:microsoft.com/office/officeart/2008/layout/VerticalCurvedList"/>
    <dgm:cxn modelId="{FC6680CC-CB85-4BF6-BA62-A4936423A0BE}" type="presParOf" srcId="{FE588F3C-6DD2-4964-BD10-B1DF9507E08F}" destId="{ACC044C3-AEAD-4413-A3F5-07F7D693443B}" srcOrd="2" destOrd="0" presId="urn:microsoft.com/office/officeart/2008/layout/VerticalCurvedList"/>
    <dgm:cxn modelId="{0D8F1F32-2B4E-4E99-B1C9-E4D9A8413B41}" type="presParOf" srcId="{FE588F3C-6DD2-4964-BD10-B1DF9507E08F}" destId="{0B37F778-077C-414A-9C6C-880AA361B46D}" srcOrd="3" destOrd="0" presId="urn:microsoft.com/office/officeart/2008/layout/VerticalCurvedList"/>
    <dgm:cxn modelId="{B5F9A612-7541-4B81-8CC0-926180B8E9EE}" type="presParOf" srcId="{CD3F0E21-14E2-4490-A7EE-95DEF23521AE}" destId="{B5B19554-31B4-4A8F-9559-0B697D0627E3}" srcOrd="1" destOrd="0" presId="urn:microsoft.com/office/officeart/2008/layout/VerticalCurvedList"/>
    <dgm:cxn modelId="{FFF2EED5-84C4-474F-8C9D-433A6ADE90F2}" type="presParOf" srcId="{CD3F0E21-14E2-4490-A7EE-95DEF23521AE}" destId="{939F810A-20ED-4AFD-9C00-E6486F9A8750}" srcOrd="2" destOrd="0" presId="urn:microsoft.com/office/officeart/2008/layout/VerticalCurvedList"/>
    <dgm:cxn modelId="{2065C434-6A18-4A43-9281-EB6A8A230F40}" type="presParOf" srcId="{939F810A-20ED-4AFD-9C00-E6486F9A8750}" destId="{D65FFB41-48F7-4D5B-AC17-BE5CAB051583}" srcOrd="0" destOrd="0" presId="urn:microsoft.com/office/officeart/2008/layout/VerticalCurvedList"/>
    <dgm:cxn modelId="{00B6AA6D-19DF-46E6-93A8-1D6272CD99B7}" type="presParOf" srcId="{CD3F0E21-14E2-4490-A7EE-95DEF23521AE}" destId="{278D06A3-DCF4-4286-BB09-BAA2094B844E}" srcOrd="3" destOrd="0" presId="urn:microsoft.com/office/officeart/2008/layout/VerticalCurvedList"/>
    <dgm:cxn modelId="{FA108FFD-11A9-4543-9DAB-64414299DB3C}" type="presParOf" srcId="{CD3F0E21-14E2-4490-A7EE-95DEF23521AE}" destId="{AB266573-FF5C-4161-B0D8-2CAEBA0EAECE}" srcOrd="4" destOrd="0" presId="urn:microsoft.com/office/officeart/2008/layout/VerticalCurvedList"/>
    <dgm:cxn modelId="{96113FB5-ADEB-443C-BF3B-1C06A08FA54D}" type="presParOf" srcId="{AB266573-FF5C-4161-B0D8-2CAEBA0EAECE}" destId="{39372676-C41C-4EEA-BF66-19D41728AED6}" srcOrd="0" destOrd="0" presId="urn:microsoft.com/office/officeart/2008/layout/VerticalCurvedList"/>
    <dgm:cxn modelId="{0700CA8C-619A-46F4-B72A-490FD9415D97}" type="presParOf" srcId="{CD3F0E21-14E2-4490-A7EE-95DEF23521AE}" destId="{66F50797-0FA3-431E-AA9D-62D23EE156C8}" srcOrd="5" destOrd="0" presId="urn:microsoft.com/office/officeart/2008/layout/VerticalCurvedList"/>
    <dgm:cxn modelId="{504A127C-BCAC-4726-9FF1-A458C599819E}" type="presParOf" srcId="{CD3F0E21-14E2-4490-A7EE-95DEF23521AE}" destId="{24EBB761-812F-463D-852F-9BB1DF6207CD}" srcOrd="6" destOrd="0" presId="urn:microsoft.com/office/officeart/2008/layout/VerticalCurvedList"/>
    <dgm:cxn modelId="{E77FD8B7-030C-4D3D-81D1-4434F5E6E2C9}" type="presParOf" srcId="{24EBB761-812F-463D-852F-9BB1DF6207CD}" destId="{1DA69E02-DFD4-4789-A6EA-427C968A2FDF}" srcOrd="0" destOrd="0" presId="urn:microsoft.com/office/officeart/2008/layout/VerticalCurvedList"/>
    <dgm:cxn modelId="{E672C14D-B958-41FE-8ED8-F29A073C0F33}" type="presParOf" srcId="{CD3F0E21-14E2-4490-A7EE-95DEF23521AE}" destId="{68AB6745-7ED8-4035-A550-4BDA05C6B848}" srcOrd="7" destOrd="0" presId="urn:microsoft.com/office/officeart/2008/layout/VerticalCurvedList"/>
    <dgm:cxn modelId="{9CA448CD-441C-45E1-8A31-79E79D930524}" type="presParOf" srcId="{CD3F0E21-14E2-4490-A7EE-95DEF23521AE}" destId="{4D18D22C-342F-4C95-AC8A-FDDAE9434326}" srcOrd="8" destOrd="0" presId="urn:microsoft.com/office/officeart/2008/layout/VerticalCurvedList"/>
    <dgm:cxn modelId="{711E85AD-28AF-4467-887D-F117397D2EAB}" type="presParOf" srcId="{4D18D22C-342F-4C95-AC8A-FDDAE9434326}" destId="{0C35E295-07CF-4847-96B8-E30A2558CBD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E6625-72CC-4720-A761-6F1DCCF33074}">
      <dsp:nvSpPr>
        <dsp:cNvPr id="0" name=""/>
        <dsp:cNvSpPr/>
      </dsp:nvSpPr>
      <dsp:spPr>
        <a:xfrm>
          <a:off x="-9903559" y="-1511550"/>
          <a:ext cx="11779791" cy="11779791"/>
        </a:xfrm>
        <a:prstGeom prst="blockArc">
          <a:avLst>
            <a:gd name="adj1" fmla="val 18900000"/>
            <a:gd name="adj2" fmla="val 2700000"/>
            <a:gd name="adj3" fmla="val 183"/>
          </a:avLst>
        </a:prstGeom>
        <a:noFill/>
        <a:ln w="38100" cap="flat" cmpd="sng" algn="ctr">
          <a:solidFill>
            <a:srgbClr val="EFB23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19554-31B4-4A8F-9559-0B697D0627E3}">
      <dsp:nvSpPr>
        <dsp:cNvPr id="0" name=""/>
        <dsp:cNvSpPr/>
      </dsp:nvSpPr>
      <dsp:spPr>
        <a:xfrm>
          <a:off x="981045" y="673214"/>
          <a:ext cx="9865442" cy="1347129"/>
        </a:xfrm>
        <a:prstGeom prst="rect">
          <a:avLst/>
        </a:prstGeom>
        <a:solidFill>
          <a:srgbClr val="BEE4D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928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1045" y="673214"/>
        <a:ext cx="9865442" cy="1347129"/>
      </dsp:txXfrm>
    </dsp:sp>
    <dsp:sp modelId="{D65FFB41-48F7-4D5B-AC17-BE5CAB051583}">
      <dsp:nvSpPr>
        <dsp:cNvPr id="0" name=""/>
        <dsp:cNvSpPr/>
      </dsp:nvSpPr>
      <dsp:spPr>
        <a:xfrm>
          <a:off x="139089" y="504823"/>
          <a:ext cx="1683911" cy="1683911"/>
        </a:xfrm>
        <a:prstGeom prst="ellipse">
          <a:avLst/>
        </a:prstGeom>
        <a:solidFill>
          <a:srgbClr val="EFB23F"/>
        </a:solidFill>
        <a:ln w="9525" cap="flat" cmpd="sng" algn="ctr">
          <a:solidFill>
            <a:srgbClr val="EFB23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8D06A3-DCF4-4286-BB09-BAA2094B844E}">
      <dsp:nvSpPr>
        <dsp:cNvPr id="0" name=""/>
        <dsp:cNvSpPr/>
      </dsp:nvSpPr>
      <dsp:spPr>
        <a:xfrm>
          <a:off x="1753385" y="2694258"/>
          <a:ext cx="9093102" cy="1347129"/>
        </a:xfrm>
        <a:prstGeom prst="rect">
          <a:avLst/>
        </a:prstGeom>
        <a:solidFill>
          <a:srgbClr val="BEE4D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928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53385" y="2694258"/>
        <a:ext cx="9093102" cy="1347129"/>
      </dsp:txXfrm>
    </dsp:sp>
    <dsp:sp modelId="{39372676-C41C-4EEA-BF66-19D41728AED6}">
      <dsp:nvSpPr>
        <dsp:cNvPr id="0" name=""/>
        <dsp:cNvSpPr/>
      </dsp:nvSpPr>
      <dsp:spPr>
        <a:xfrm>
          <a:off x="911429" y="2525867"/>
          <a:ext cx="1683911" cy="1683911"/>
        </a:xfrm>
        <a:prstGeom prst="ellipse">
          <a:avLst/>
        </a:prstGeom>
        <a:solidFill>
          <a:srgbClr val="EFB23F"/>
        </a:solidFill>
        <a:ln w="9525" cap="flat" cmpd="sng" algn="ctr">
          <a:solidFill>
            <a:srgbClr val="EFB23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F50797-0FA3-431E-AA9D-62D23EE156C8}">
      <dsp:nvSpPr>
        <dsp:cNvPr id="0" name=""/>
        <dsp:cNvSpPr/>
      </dsp:nvSpPr>
      <dsp:spPr>
        <a:xfrm>
          <a:off x="1753385" y="4715302"/>
          <a:ext cx="9093102" cy="1347129"/>
        </a:xfrm>
        <a:prstGeom prst="rect">
          <a:avLst/>
        </a:prstGeom>
        <a:solidFill>
          <a:srgbClr val="BEE4D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928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53385" y="4715302"/>
        <a:ext cx="9093102" cy="1347129"/>
      </dsp:txXfrm>
    </dsp:sp>
    <dsp:sp modelId="{1DA69E02-DFD4-4789-A6EA-427C968A2FDF}">
      <dsp:nvSpPr>
        <dsp:cNvPr id="0" name=""/>
        <dsp:cNvSpPr/>
      </dsp:nvSpPr>
      <dsp:spPr>
        <a:xfrm>
          <a:off x="911429" y="4546911"/>
          <a:ext cx="1683911" cy="1683911"/>
        </a:xfrm>
        <a:prstGeom prst="ellipse">
          <a:avLst/>
        </a:prstGeom>
        <a:solidFill>
          <a:srgbClr val="EFB23F"/>
        </a:solidFill>
        <a:ln w="9525" cap="flat" cmpd="sng" algn="ctr">
          <a:solidFill>
            <a:srgbClr val="EFB23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AB6745-7ED8-4035-A550-4BDA05C6B848}">
      <dsp:nvSpPr>
        <dsp:cNvPr id="0" name=""/>
        <dsp:cNvSpPr/>
      </dsp:nvSpPr>
      <dsp:spPr>
        <a:xfrm>
          <a:off x="981045" y="6736346"/>
          <a:ext cx="9865442" cy="1347129"/>
        </a:xfrm>
        <a:prstGeom prst="rect">
          <a:avLst/>
        </a:prstGeom>
        <a:solidFill>
          <a:srgbClr val="BEE4D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928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1045" y="6736346"/>
        <a:ext cx="9865442" cy="1347129"/>
      </dsp:txXfrm>
    </dsp:sp>
    <dsp:sp modelId="{0C35E295-07CF-4847-96B8-E30A2558CBD3}">
      <dsp:nvSpPr>
        <dsp:cNvPr id="0" name=""/>
        <dsp:cNvSpPr/>
      </dsp:nvSpPr>
      <dsp:spPr>
        <a:xfrm>
          <a:off x="139089" y="6567955"/>
          <a:ext cx="1683911" cy="1683911"/>
        </a:xfrm>
        <a:prstGeom prst="ellipse">
          <a:avLst/>
        </a:prstGeom>
        <a:solidFill>
          <a:srgbClr val="EFB23F"/>
        </a:solidFill>
        <a:ln w="9525" cap="flat" cmpd="sng" algn="ctr">
          <a:solidFill>
            <a:srgbClr val="EFB23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81348" y="12380029"/>
            <a:ext cx="19049630" cy="854092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361286" y="22581344"/>
            <a:ext cx="15689757" cy="10183741"/>
          </a:xfrm>
        </p:spPr>
        <p:txBody>
          <a:bodyPr/>
          <a:lstStyle>
            <a:lvl1pPr marL="0" indent="0" algn="ctr">
              <a:buNone/>
              <a:defRPr/>
            </a:lvl1pPr>
            <a:lvl2pPr marL="424798" indent="0" algn="ctr">
              <a:buNone/>
              <a:defRPr/>
            </a:lvl2pPr>
            <a:lvl3pPr marL="849596" indent="0" algn="ctr">
              <a:buNone/>
              <a:defRPr/>
            </a:lvl3pPr>
            <a:lvl4pPr marL="1274394" indent="0" algn="ctr">
              <a:buNone/>
              <a:defRPr/>
            </a:lvl4pPr>
            <a:lvl5pPr marL="1699191" indent="0" algn="ctr">
              <a:buNone/>
              <a:defRPr/>
            </a:lvl5pPr>
            <a:lvl6pPr marL="2123990" indent="0" algn="ctr">
              <a:buNone/>
              <a:defRPr/>
            </a:lvl6pPr>
            <a:lvl7pPr marL="2548787" indent="0" algn="ctr">
              <a:buNone/>
              <a:defRPr/>
            </a:lvl7pPr>
            <a:lvl8pPr marL="2973585" indent="0" algn="ctr">
              <a:buNone/>
              <a:defRPr/>
            </a:lvl8pPr>
            <a:lvl9pPr marL="3398383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3B85CD-3006-4F3F-BEC9-369EACF376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6F0F9D-2A1E-4F19-B81C-39AE47A94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3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E254CD-D439-4E52-BBFA-1AB1908B1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DE1A51-A687-41B8-AC4E-495A41900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BE38DA-885F-49AC-B0D2-C5B4E48C8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62BF2C60-0594-47D6-8FC0-1C6B0CFA4C08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79043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6248796" y="1595383"/>
            <a:ext cx="5042632" cy="34002032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20900" y="1595383"/>
            <a:ext cx="14992371" cy="3400203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DAA549-03EC-41EF-AAF4-7A6B65EC9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AED98B-0D84-4C44-BE56-6C68CF3B1A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70D212-458F-4DEC-A248-DCE5982923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B249840A-6758-4153-B934-66E6D0372A50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26742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E78D4B-D8A1-4540-A6E4-DF760AD10A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29BFDF-0D0E-46AF-93BD-2DFB1349A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BEBAC5-D389-48B4-BDC5-47F5D6DB7E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7F0CA62-0BA3-4FAE-AAEE-2005615EFC97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85130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70286" y="25606945"/>
            <a:ext cx="19051041" cy="7915418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70286" y="16890326"/>
            <a:ext cx="19051041" cy="8716622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798" indent="0">
              <a:buNone/>
              <a:defRPr sz="1600"/>
            </a:lvl2pPr>
            <a:lvl3pPr marL="849596" indent="0">
              <a:buNone/>
              <a:defRPr sz="1500"/>
            </a:lvl3pPr>
            <a:lvl4pPr marL="1274394" indent="0">
              <a:buNone/>
              <a:defRPr sz="1300"/>
            </a:lvl4pPr>
            <a:lvl5pPr marL="1699191" indent="0">
              <a:buNone/>
              <a:defRPr sz="1300"/>
            </a:lvl5pPr>
            <a:lvl6pPr marL="2123990" indent="0">
              <a:buNone/>
              <a:defRPr sz="1300"/>
            </a:lvl6pPr>
            <a:lvl7pPr marL="2548787" indent="0">
              <a:buNone/>
              <a:defRPr sz="1300"/>
            </a:lvl7pPr>
            <a:lvl8pPr marL="2973585" indent="0">
              <a:buNone/>
              <a:defRPr sz="1300"/>
            </a:lvl8pPr>
            <a:lvl9pPr marL="3398383" indent="0">
              <a:buNone/>
              <a:defRPr sz="13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AFCC95-D1EB-44DA-AF4D-2ECC52E543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882782-3D3F-43EB-A817-4BC7D7470B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CCFD-29E4-4606-B672-F254BD9A40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588AB80-69BE-4868-AADC-829A70931584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64169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20899" y="9298198"/>
            <a:ext cx="10017501" cy="26299215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1273926" y="9298198"/>
            <a:ext cx="10017501" cy="26299215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02CB53-475B-4C0B-BA57-B49EF51CF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2D2CC-07A5-4CC1-92DA-404F254C88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E555CB4-34D3-431C-8885-0B0C6832B8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34487E4-3B59-4BA1-A0AE-9C1951FEBEAF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78763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120900" y="8920439"/>
            <a:ext cx="9901741" cy="371787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798" indent="0">
              <a:buNone/>
              <a:defRPr sz="1900" b="1"/>
            </a:lvl2pPr>
            <a:lvl3pPr marL="849596" indent="0">
              <a:buNone/>
              <a:defRPr sz="1600" b="1"/>
            </a:lvl3pPr>
            <a:lvl4pPr marL="1274394" indent="0">
              <a:buNone/>
              <a:defRPr sz="1500" b="1"/>
            </a:lvl4pPr>
            <a:lvl5pPr marL="1699191" indent="0">
              <a:buNone/>
              <a:defRPr sz="1500" b="1"/>
            </a:lvl5pPr>
            <a:lvl6pPr marL="2123990" indent="0">
              <a:buNone/>
              <a:defRPr sz="1500" b="1"/>
            </a:lvl6pPr>
            <a:lvl7pPr marL="2548787" indent="0">
              <a:buNone/>
              <a:defRPr sz="1500" b="1"/>
            </a:lvl7pPr>
            <a:lvl8pPr marL="2973585" indent="0">
              <a:buNone/>
              <a:defRPr sz="1500" b="1"/>
            </a:lvl8pPr>
            <a:lvl9pPr marL="3398383" indent="0">
              <a:buNone/>
              <a:defRPr sz="15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120900" y="12638315"/>
            <a:ext cx="9901741" cy="2295910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11385451" y="8920439"/>
            <a:ext cx="9905976" cy="371787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798" indent="0">
              <a:buNone/>
              <a:defRPr sz="1900" b="1"/>
            </a:lvl2pPr>
            <a:lvl3pPr marL="849596" indent="0">
              <a:buNone/>
              <a:defRPr sz="1600" b="1"/>
            </a:lvl3pPr>
            <a:lvl4pPr marL="1274394" indent="0">
              <a:buNone/>
              <a:defRPr sz="1500" b="1"/>
            </a:lvl4pPr>
            <a:lvl5pPr marL="1699191" indent="0">
              <a:buNone/>
              <a:defRPr sz="1500" b="1"/>
            </a:lvl5pPr>
            <a:lvl6pPr marL="2123990" indent="0">
              <a:buNone/>
              <a:defRPr sz="1500" b="1"/>
            </a:lvl6pPr>
            <a:lvl7pPr marL="2548787" indent="0">
              <a:buNone/>
              <a:defRPr sz="1500" b="1"/>
            </a:lvl7pPr>
            <a:lvl8pPr marL="2973585" indent="0">
              <a:buNone/>
              <a:defRPr sz="1500" b="1"/>
            </a:lvl8pPr>
            <a:lvl9pPr marL="3398383" indent="0">
              <a:buNone/>
              <a:defRPr sz="15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11385451" y="12638315"/>
            <a:ext cx="9905976" cy="2295910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3128B4-9ED8-4E24-8885-B02DB3E50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F58177-3720-4B2F-ABAA-99AA2F7EB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07C8F73-37ED-48E7-81AA-5A55612A77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6281BB5-7992-4D00-A4A9-02E557FB6AA0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291178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2C0BFC4-7B26-4FDC-B86C-7423D1EC9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09857C-536D-465D-8E13-C652232E12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EC71735-C4BA-4A67-8534-073F0DE2F0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BD294C3-1933-49AF-9D79-EA955159837B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40957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469E319-639F-4F45-8F8F-B8F790560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572EE84-112E-4CA1-B8F5-C058808ECA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DAA822-257D-4954-BDF9-B82E677BBF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3366C4-E3A8-4F3C-9FA0-022941D317F3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54506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20900" y="1586601"/>
            <a:ext cx="7373367" cy="675226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762493" y="1586602"/>
            <a:ext cx="12528935" cy="3401081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20900" y="8338862"/>
            <a:ext cx="7373367" cy="27258553"/>
          </a:xfrm>
        </p:spPr>
        <p:txBody>
          <a:bodyPr/>
          <a:lstStyle>
            <a:lvl1pPr marL="0" indent="0">
              <a:buNone/>
              <a:defRPr sz="1300"/>
            </a:lvl1pPr>
            <a:lvl2pPr marL="424798" indent="0">
              <a:buNone/>
              <a:defRPr sz="1100"/>
            </a:lvl2pPr>
            <a:lvl3pPr marL="849596" indent="0">
              <a:buNone/>
              <a:defRPr sz="900"/>
            </a:lvl3pPr>
            <a:lvl4pPr marL="1274394" indent="0">
              <a:buNone/>
              <a:defRPr sz="900"/>
            </a:lvl4pPr>
            <a:lvl5pPr marL="1699191" indent="0">
              <a:buNone/>
              <a:defRPr sz="900"/>
            </a:lvl5pPr>
            <a:lvl6pPr marL="2123990" indent="0">
              <a:buNone/>
              <a:defRPr sz="900"/>
            </a:lvl6pPr>
            <a:lvl7pPr marL="2548787" indent="0">
              <a:buNone/>
              <a:defRPr sz="900"/>
            </a:lvl7pPr>
            <a:lvl8pPr marL="2973585" indent="0">
              <a:buNone/>
              <a:defRPr sz="900"/>
            </a:lvl8pPr>
            <a:lvl9pPr marL="3398383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B751EB-05E9-4D17-B618-D5F4321BC1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87625C-62F1-45E3-B211-FEB6E7F221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B02A3F6-C43D-4445-A577-C7C1DACAA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A6DC091-AF77-4AA5-AD00-7D97F4CE5840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95465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93246" y="27894600"/>
            <a:ext cx="13446548" cy="329267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393246" y="3561500"/>
            <a:ext cx="13446548" cy="23909655"/>
          </a:xfrm>
        </p:spPr>
        <p:txBody>
          <a:bodyPr/>
          <a:lstStyle>
            <a:lvl1pPr marL="0" indent="0">
              <a:buNone/>
              <a:defRPr sz="3000"/>
            </a:lvl1pPr>
            <a:lvl2pPr marL="424798" indent="0">
              <a:buNone/>
              <a:defRPr sz="2600"/>
            </a:lvl2pPr>
            <a:lvl3pPr marL="849596" indent="0">
              <a:buNone/>
              <a:defRPr sz="2300"/>
            </a:lvl3pPr>
            <a:lvl4pPr marL="1274394" indent="0">
              <a:buNone/>
              <a:defRPr sz="1900"/>
            </a:lvl4pPr>
            <a:lvl5pPr marL="1699191" indent="0">
              <a:buNone/>
              <a:defRPr sz="1900"/>
            </a:lvl5pPr>
            <a:lvl6pPr marL="2123990" indent="0">
              <a:buNone/>
              <a:defRPr sz="1900"/>
            </a:lvl6pPr>
            <a:lvl7pPr marL="2548787" indent="0">
              <a:buNone/>
              <a:defRPr sz="1900"/>
            </a:lvl7pPr>
            <a:lvl8pPr marL="2973585" indent="0">
              <a:buNone/>
              <a:defRPr sz="1900"/>
            </a:lvl8pPr>
            <a:lvl9pPr marL="3398383" indent="0">
              <a:buNone/>
              <a:defRPr sz="19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393246" y="31187273"/>
            <a:ext cx="13446548" cy="4677212"/>
          </a:xfrm>
        </p:spPr>
        <p:txBody>
          <a:bodyPr/>
          <a:lstStyle>
            <a:lvl1pPr marL="0" indent="0">
              <a:buNone/>
              <a:defRPr sz="1300"/>
            </a:lvl1pPr>
            <a:lvl2pPr marL="424798" indent="0">
              <a:buNone/>
              <a:defRPr sz="1100"/>
            </a:lvl2pPr>
            <a:lvl3pPr marL="849596" indent="0">
              <a:buNone/>
              <a:defRPr sz="900"/>
            </a:lvl3pPr>
            <a:lvl4pPr marL="1274394" indent="0">
              <a:buNone/>
              <a:defRPr sz="900"/>
            </a:lvl4pPr>
            <a:lvl5pPr marL="1699191" indent="0">
              <a:buNone/>
              <a:defRPr sz="900"/>
            </a:lvl5pPr>
            <a:lvl6pPr marL="2123990" indent="0">
              <a:buNone/>
              <a:defRPr sz="900"/>
            </a:lvl6pPr>
            <a:lvl7pPr marL="2548787" indent="0">
              <a:buNone/>
              <a:defRPr sz="900"/>
            </a:lvl7pPr>
            <a:lvl8pPr marL="2973585" indent="0">
              <a:buNone/>
              <a:defRPr sz="900"/>
            </a:lvl8pPr>
            <a:lvl9pPr marL="3398383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FAB552-765F-4B5C-8636-F872376EB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5E4C6-0FD5-4C8A-960B-0D1B72360B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AF13A56-CBDD-435A-B73D-B22999A057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6062325" y="36290250"/>
            <a:ext cx="5229225" cy="2767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0794849-016D-43B8-9DD0-0546FA242013}" type="slidenum">
              <a:rPr lang="sv-SE" altLang="en-US"/>
              <a:pPr/>
              <a:t>‹nº›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22331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E05F520-561A-4DFD-B29E-7917CF4B4A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595438"/>
            <a:ext cx="20170775" cy="664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4970" tIns="162485" rIns="324970" bIns="1624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9BC95F-1727-4FBB-AFFB-00E8B5460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20775" y="9297988"/>
            <a:ext cx="20170775" cy="262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4970" tIns="162485" rIns="324970" bIns="1624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 på bakgrundstexten</a:t>
            </a:r>
          </a:p>
          <a:p>
            <a:pPr lvl="1"/>
            <a:r>
              <a:rPr lang="sv-SE" altLang="en-US"/>
              <a:t>Nivå två</a:t>
            </a:r>
          </a:p>
          <a:p>
            <a:pPr lvl="2"/>
            <a:r>
              <a:rPr lang="sv-SE" altLang="en-US"/>
              <a:t>Nivå tre</a:t>
            </a:r>
          </a:p>
          <a:p>
            <a:pPr lvl="3"/>
            <a:r>
              <a:rPr lang="sv-SE" altLang="en-US"/>
              <a:t>Nivå fyra</a:t>
            </a:r>
          </a:p>
          <a:p>
            <a:pPr lvl="4"/>
            <a:r>
              <a:rPr lang="sv-SE" altLang="en-US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CCE8F1-2F35-42A7-9742-792BC1B7ED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20775" y="36290250"/>
            <a:ext cx="5229225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4970" tIns="162485" rIns="324970" bIns="16248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31CADC-1DA1-4747-8D25-9A4C3AA88D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58100" y="36290250"/>
            <a:ext cx="7096125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4970" tIns="162485" rIns="324970" bIns="16248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3248025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defTabSz="3248025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3248025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3248025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3248025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24798" algn="ctr" defTabSz="3249409" rtl="0" fontAlgn="base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</a:defRPr>
      </a:lvl6pPr>
      <a:lvl7pPr marL="849596" algn="ctr" defTabSz="3249409" rtl="0" fontAlgn="base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</a:defRPr>
      </a:lvl7pPr>
      <a:lvl8pPr marL="1274394" algn="ctr" defTabSz="3249409" rtl="0" fontAlgn="base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</a:defRPr>
      </a:lvl8pPr>
      <a:lvl9pPr marL="1699191" algn="ctr" defTabSz="3249409" rtl="0" fontAlgn="base">
        <a:spcBef>
          <a:spcPct val="0"/>
        </a:spcBef>
        <a:spcAft>
          <a:spcPct val="0"/>
        </a:spcAft>
        <a:defRPr sz="15600">
          <a:solidFill>
            <a:schemeClr val="tx2"/>
          </a:solidFill>
          <a:latin typeface="Arial" charset="0"/>
        </a:defRPr>
      </a:lvl9pPr>
    </p:titleStyle>
    <p:bodyStyle>
      <a:lvl1pPr marL="1217613" indent="-1217613" algn="l" defTabSz="3248025" rtl="0" eaLnBrk="0" fontAlgn="base" hangingPunct="0">
        <a:spcBef>
          <a:spcPct val="20000"/>
        </a:spcBef>
        <a:spcAft>
          <a:spcPct val="0"/>
        </a:spcAft>
        <a:buChar char="•"/>
        <a:defRPr sz="11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2638425" indent="-1012825" algn="l" defTabSz="3248025" rtl="0" eaLnBrk="0" fontAlgn="base" hangingPunct="0">
        <a:spcBef>
          <a:spcPct val="20000"/>
        </a:spcBef>
        <a:spcAft>
          <a:spcPct val="0"/>
        </a:spcAft>
        <a:buChar char="–"/>
        <a:defRPr sz="10000">
          <a:solidFill>
            <a:schemeClr val="tx1"/>
          </a:solidFill>
          <a:latin typeface="+mn-lt"/>
          <a:ea typeface="ＭＳ Ｐゴシック" charset="0"/>
        </a:defRPr>
      </a:lvl2pPr>
      <a:lvl3pPr marL="4060825" indent="-811213" algn="l" defTabSz="3248025" rtl="0" eaLnBrk="0" fontAlgn="base" hangingPunct="0">
        <a:spcBef>
          <a:spcPct val="20000"/>
        </a:spcBef>
        <a:spcAft>
          <a:spcPct val="0"/>
        </a:spcAft>
        <a:buChar char="•"/>
        <a:defRPr sz="8600">
          <a:solidFill>
            <a:schemeClr val="tx1"/>
          </a:solidFill>
          <a:latin typeface="+mn-lt"/>
          <a:ea typeface="ＭＳ Ｐゴシック" charset="0"/>
        </a:defRPr>
      </a:lvl3pPr>
      <a:lvl4pPr marL="5686425" indent="-811213" algn="l" defTabSz="3248025" rtl="0" eaLnBrk="0" fontAlgn="base" hangingPunct="0">
        <a:spcBef>
          <a:spcPct val="20000"/>
        </a:spcBef>
        <a:spcAft>
          <a:spcPct val="0"/>
        </a:spcAft>
        <a:buChar char="–"/>
        <a:defRPr sz="7200">
          <a:solidFill>
            <a:schemeClr val="tx1"/>
          </a:solidFill>
          <a:latin typeface="+mn-lt"/>
          <a:ea typeface="ＭＳ Ｐゴシック" charset="0"/>
        </a:defRPr>
      </a:lvl4pPr>
      <a:lvl5pPr marL="7310438" indent="-811213" algn="l" defTabSz="3248025" rtl="0" eaLnBrk="0" fontAlgn="base" hangingPunct="0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ea typeface="ＭＳ Ｐゴシック" charset="0"/>
        </a:defRPr>
      </a:lvl5pPr>
      <a:lvl6pPr marL="7736337" indent="-812722" algn="l" defTabSz="324940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6pPr>
      <a:lvl7pPr marL="8161135" indent="-812722" algn="l" defTabSz="324940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7pPr>
      <a:lvl8pPr marL="8585933" indent="-812722" algn="l" defTabSz="324940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8pPr>
      <a:lvl9pPr marL="9010730" indent="-812722" algn="l" defTabSz="324940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24798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49596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74394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99191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23990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48787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73585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98383" algn="l" defTabSz="8495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9969B-6420-B0CA-226E-431040ED4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Agrupar 13">
            <a:extLst>
              <a:ext uri="{FF2B5EF4-FFF2-40B4-BE49-F238E27FC236}">
                <a16:creationId xmlns:a16="http://schemas.microsoft.com/office/drawing/2014/main" id="{7F402484-1D09-EAA5-7E0B-2904A5E8676D}"/>
              </a:ext>
            </a:extLst>
          </p:cNvPr>
          <p:cNvGrpSpPr/>
          <p:nvPr/>
        </p:nvGrpSpPr>
        <p:grpSpPr>
          <a:xfrm>
            <a:off x="361863" y="8835480"/>
            <a:ext cx="21698715" cy="5247275"/>
            <a:chOff x="361864" y="7274408"/>
            <a:chExt cx="21661530" cy="875669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98A9206-C681-B0F3-4FE7-CDCB049B87D2}"/>
                </a:ext>
              </a:extLst>
            </p:cNvPr>
            <p:cNvSpPr/>
            <p:nvPr/>
          </p:nvSpPr>
          <p:spPr bwMode="auto">
            <a:xfrm>
              <a:off x="361864" y="7274408"/>
              <a:ext cx="21661530" cy="8756690"/>
            </a:xfrm>
            <a:prstGeom prst="rect">
              <a:avLst/>
            </a:prstGeom>
            <a:noFill/>
            <a:ln w="76200" cap="flat" cmpd="sng" algn="ctr">
              <a:solidFill>
                <a:srgbClr val="EFB23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71149" tIns="35575" rIns="71149" bIns="35575"/>
            <a:lstStyle/>
            <a:p>
              <a:pPr defTabSz="2721220" eaLnBrk="1" hangingPunct="1">
                <a:defRPr/>
              </a:pPr>
              <a:r>
                <a:rPr lang="sv-SE" sz="5400" dirty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13321" name="Text Box 8">
              <a:extLst>
                <a:ext uri="{FF2B5EF4-FFF2-40B4-BE49-F238E27FC236}">
                  <a16:creationId xmlns:a16="http://schemas.microsoft.com/office/drawing/2014/main" id="{DF9C4487-3820-C6B5-D7BB-A99A573D9E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864" y="7618050"/>
              <a:ext cx="21633041" cy="7924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333568" tIns="33385" rIns="333568" bIns="66710">
              <a:spAutoFit/>
            </a:bodyPr>
            <a:lstStyle>
              <a:lvl1pPr defTabSz="841375">
                <a:spcBef>
                  <a:spcPct val="20000"/>
                </a:spcBef>
                <a:buChar char="•"/>
                <a:defRPr sz="1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41375">
                <a:spcBef>
                  <a:spcPct val="20000"/>
                </a:spcBef>
                <a:buChar char="–"/>
                <a:defRPr sz="10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41375">
                <a:spcBef>
                  <a:spcPct val="20000"/>
                </a:spcBef>
                <a:buChar char="•"/>
                <a:defRPr sz="8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41375">
                <a:spcBef>
                  <a:spcPct val="20000"/>
                </a:spcBef>
                <a:buChar char="–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41375">
                <a:spcBef>
                  <a:spcPct val="20000"/>
                </a:spcBef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sv-SE" altLang="en-US" sz="4400" b="1" dirty="0">
                  <a:solidFill>
                    <a:srgbClr val="00898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Introdução/Contextualização</a:t>
              </a:r>
            </a:p>
            <a:p>
              <a:pPr algn="just" eaLnBrk="1" hangingPunct="1">
                <a:spcBef>
                  <a:spcPct val="0"/>
                </a:spcBef>
                <a:buFontTx/>
                <a:buNone/>
              </a:pPr>
              <a:endParaRPr lang="sv-SE" altLang="en-US" sz="4400" b="1" dirty="0">
                <a:solidFill>
                  <a:srgbClr val="7C65AA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 eaLnBrk="1" hangingPunct="1">
                <a:spcBef>
                  <a:spcPct val="0"/>
                </a:spcBef>
                <a:buNone/>
              </a:pPr>
              <a:r>
                <a:rPr lang="pt-BR" alt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Aqui é apresentada contextualização do trabalho/experiência.  </a:t>
              </a:r>
            </a:p>
            <a:p>
              <a:pPr algn="just" eaLnBrk="1" hangingPunct="1">
                <a:spcBef>
                  <a:spcPct val="0"/>
                </a:spcBef>
                <a:buNone/>
              </a:pPr>
              <a:endParaRPr lang="pt-BR" alt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 eaLnBrk="1" hangingPunct="1">
                <a:spcBef>
                  <a:spcPct val="0"/>
                </a:spcBef>
                <a:buNone/>
              </a:pPr>
              <a:r>
                <a:rPr lang="pt-BR" alt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Podem ser utilizadas fotografias ou outras imagens que os autores considerem pertinentes. – ATENÇÃO: não será permitido o uso de imagens, nomes ou quaisquer dados pessoais de terceiros que permitam sua identificação, em conformidade com a Lei Geral de Proteção de Dados Pessoais (LGPD – Lei nº 13.709/2018).</a:t>
              </a:r>
              <a:endParaRPr lang="sv-SE" alt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 eaLnBrk="1" hangingPunct="1">
                <a:spcBef>
                  <a:spcPct val="0"/>
                </a:spcBef>
                <a:buFontTx/>
                <a:buNone/>
              </a:pPr>
              <a:endParaRPr lang="sv-SE" altLang="en-US" sz="3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325" name="Text Box 26">
            <a:extLst>
              <a:ext uri="{FF2B5EF4-FFF2-40B4-BE49-F238E27FC236}">
                <a16:creationId xmlns:a16="http://schemas.microsoft.com/office/drawing/2014/main" id="{0A4D76B2-F21B-DF5F-429F-87AD64C02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9226" y="13113864"/>
            <a:ext cx="4346719" cy="767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6782" tIns="166782" rIns="166782" bIns="166782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sv-SE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Imagem com legenda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A76931E-D51D-011A-3197-7AA04339D016}"/>
              </a:ext>
            </a:extLst>
          </p:cNvPr>
          <p:cNvGrpSpPr/>
          <p:nvPr/>
        </p:nvGrpSpPr>
        <p:grpSpPr>
          <a:xfrm>
            <a:off x="11424634" y="27259592"/>
            <a:ext cx="10598760" cy="8290856"/>
            <a:chOff x="11424634" y="31043934"/>
            <a:chExt cx="10598760" cy="4506514"/>
          </a:xfrm>
          <a:noFill/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B6FF59B-EE91-96B9-20EB-C16969264235}"/>
                </a:ext>
              </a:extLst>
            </p:cNvPr>
            <p:cNvSpPr/>
            <p:nvPr/>
          </p:nvSpPr>
          <p:spPr bwMode="auto">
            <a:xfrm>
              <a:off x="11424634" y="31043934"/>
              <a:ext cx="10598760" cy="4506514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71149" tIns="35575" rIns="71149" bIns="35575"/>
            <a:lstStyle/>
            <a:p>
              <a:pPr defTabSz="2721220" eaLnBrk="1" hangingPunct="1">
                <a:defRPr/>
              </a:pPr>
              <a:endParaRPr lang="sv-SE" sz="5400">
                <a:ln>
                  <a:solidFill>
                    <a:schemeClr val="bg1"/>
                  </a:solidFill>
                </a:ln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3327" name="Text Box 34">
              <a:extLst>
                <a:ext uri="{FF2B5EF4-FFF2-40B4-BE49-F238E27FC236}">
                  <a16:creationId xmlns:a16="http://schemas.microsoft.com/office/drawing/2014/main" id="{C206AD05-5B07-A1AF-94BA-0AE822A636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11009" y="31865134"/>
              <a:ext cx="9972000" cy="37435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6710" tIns="66710" rIns="66710" bIns="66710">
              <a:spAutoFit/>
            </a:bodyPr>
            <a:lstStyle>
              <a:lvl1pPr defTabSz="841375">
                <a:spcBef>
                  <a:spcPct val="20000"/>
                </a:spcBef>
                <a:buChar char="•"/>
                <a:defRPr sz="1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41375">
                <a:spcBef>
                  <a:spcPct val="20000"/>
                </a:spcBef>
                <a:buChar char="–"/>
                <a:defRPr sz="10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41375">
                <a:spcBef>
                  <a:spcPct val="20000"/>
                </a:spcBef>
                <a:buChar char="•"/>
                <a:defRPr sz="8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41375">
                <a:spcBef>
                  <a:spcPct val="20000"/>
                </a:spcBef>
                <a:buChar char="–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41375">
                <a:spcBef>
                  <a:spcPct val="20000"/>
                </a:spcBef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 eaLnBrk="1" hangingPunct="1">
                <a:buNone/>
              </a:pPr>
              <a:endParaRPr lang="sv-SE" alt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9" name="Rectangle 5">
            <a:extLst>
              <a:ext uri="{FF2B5EF4-FFF2-40B4-BE49-F238E27FC236}">
                <a16:creationId xmlns:a16="http://schemas.microsoft.com/office/drawing/2014/main" id="{A873FBF5-46E0-A1BF-7434-AB51EE3A0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986" y="2930824"/>
            <a:ext cx="21092808" cy="2087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39" tIns="42410" rIns="84839" bIns="42410"/>
          <a:lstStyle>
            <a:lvl1pPr defTabSz="324802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24802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24802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24802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24802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248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248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248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248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sz="6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</a:t>
            </a:r>
            <a: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sz="6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trabalho</a:t>
            </a:r>
            <a:endParaRPr lang="pt-BR" sz="6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 Box 26">
            <a:extLst>
              <a:ext uri="{FF2B5EF4-FFF2-40B4-BE49-F238E27FC236}">
                <a16:creationId xmlns:a16="http://schemas.microsoft.com/office/drawing/2014/main" id="{F226D4C8-283F-FF58-6D36-0EDD84B91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7923" y="24147893"/>
            <a:ext cx="4346719" cy="767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6782" tIns="166782" rIns="166782" bIns="166782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sv-SE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Imagem com legenda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5E2F3F98-3109-E0B2-0B68-FAF66927FD89}"/>
              </a:ext>
            </a:extLst>
          </p:cNvPr>
          <p:cNvGrpSpPr/>
          <p:nvPr/>
        </p:nvGrpSpPr>
        <p:grpSpPr>
          <a:xfrm>
            <a:off x="214422" y="14608963"/>
            <a:ext cx="21853141" cy="20411736"/>
            <a:chOff x="203830" y="16193022"/>
            <a:chExt cx="21853141" cy="2041173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2CD7A8C-B2DC-C850-8F23-BDB891F2BBF9}"/>
                </a:ext>
              </a:extLst>
            </p:cNvPr>
            <p:cNvSpPr/>
            <p:nvPr/>
          </p:nvSpPr>
          <p:spPr bwMode="auto">
            <a:xfrm>
              <a:off x="11402923" y="16193022"/>
              <a:ext cx="10654048" cy="12169958"/>
            </a:xfrm>
            <a:prstGeom prst="rect">
              <a:avLst/>
            </a:prstGeom>
            <a:noFill/>
            <a:ln w="76200" cap="flat" cmpd="sng" algn="ctr">
              <a:solidFill>
                <a:srgbClr val="EFB23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71149" tIns="35575" rIns="71149" bIns="35575"/>
            <a:lstStyle/>
            <a:p>
              <a:pPr defTabSz="2721220" eaLnBrk="1" hangingPunct="1">
                <a:defRPr/>
              </a:pPr>
              <a:endParaRPr lang="sv-SE" sz="5400">
                <a:ln>
                  <a:solidFill>
                    <a:schemeClr val="bg1"/>
                  </a:solidFill>
                </a:ln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3322" name="Text Box 18">
              <a:extLst>
                <a:ext uri="{FF2B5EF4-FFF2-40B4-BE49-F238E27FC236}">
                  <a16:creationId xmlns:a16="http://schemas.microsoft.com/office/drawing/2014/main" id="{83740265-3FD7-6A31-4A23-4776F6B01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70" y="16193022"/>
              <a:ext cx="10880121" cy="4800634"/>
            </a:xfrm>
            <a:prstGeom prst="rect">
              <a:avLst/>
            </a:prstGeom>
            <a:noFill/>
            <a:ln w="76200">
              <a:solidFill>
                <a:srgbClr val="EFB23F"/>
              </a:solidFill>
              <a:miter lim="800000"/>
              <a:headEnd/>
              <a:tailEnd/>
            </a:ln>
          </p:spPr>
          <p:txBody>
            <a:bodyPr wrap="square" lIns="333568" tIns="66710" rIns="333568" bIns="66728">
              <a:spAutoFit/>
            </a:bodyPr>
            <a:lstStyle>
              <a:lvl1pPr defTabSz="841375">
                <a:spcBef>
                  <a:spcPct val="20000"/>
                </a:spcBef>
                <a:buChar char="•"/>
                <a:defRPr sz="1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41375">
                <a:spcBef>
                  <a:spcPct val="20000"/>
                </a:spcBef>
                <a:buChar char="–"/>
                <a:defRPr sz="10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41375">
                <a:spcBef>
                  <a:spcPct val="20000"/>
                </a:spcBef>
                <a:buChar char="•"/>
                <a:defRPr sz="8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41375">
                <a:spcBef>
                  <a:spcPct val="20000"/>
                </a:spcBef>
                <a:buChar char="–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41375">
                <a:spcBef>
                  <a:spcPct val="20000"/>
                </a:spcBef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413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sv-SE" altLang="en-US" sz="4400" b="1" dirty="0">
                  <a:solidFill>
                    <a:srgbClr val="00898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Objetivo</a:t>
              </a:r>
            </a:p>
            <a:p>
              <a:pPr eaLnBrk="1" hangingPunct="1">
                <a:buFontTx/>
                <a:buNone/>
              </a:pPr>
              <a:endParaRPr lang="sv-SE" altLang="en-US" sz="4400" b="1" dirty="0">
                <a:solidFill>
                  <a:srgbClr val="7C65AA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 eaLnBrk="1" hangingPunct="1">
                <a:buNone/>
              </a:pPr>
              <a:r>
                <a:rPr lang="pt-BR" alt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Inserir o objetivo do trabalho</a:t>
              </a:r>
              <a:endParaRPr lang="sv-SE" alt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 eaLnBrk="1" hangingPunct="1">
                <a:buFontTx/>
                <a:buNone/>
              </a:pPr>
              <a:endParaRPr lang="sv-SE" altLang="en-US" sz="3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eaLnBrk="1" hangingPunct="1">
                <a:buFontTx/>
                <a:buNone/>
              </a:pPr>
              <a:endParaRPr lang="sv-SE" altLang="en-US" sz="3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eaLnBrk="1" hangingPunct="1">
                <a:buFontTx/>
                <a:buNone/>
              </a:pPr>
              <a:endParaRPr lang="sv-SE" altLang="en-US" sz="3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eaLnBrk="1" hangingPunct="1">
                <a:buFontTx/>
                <a:buNone/>
              </a:pPr>
              <a:endParaRPr lang="sv-SE" altLang="en-US" sz="3400" dirty="0">
                <a:solidFill>
                  <a:srgbClr val="7C65AA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5" name="Diagrama 4">
              <a:extLst>
                <a:ext uri="{FF2B5EF4-FFF2-40B4-BE49-F238E27FC236}">
                  <a16:creationId xmlns:a16="http://schemas.microsoft.com/office/drawing/2014/main" id="{95342065-565E-04E9-E3E0-0B250D758A4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084633441"/>
                </p:ext>
              </p:extLst>
            </p:nvPr>
          </p:nvGraphicFramePr>
          <p:xfrm>
            <a:off x="203830" y="27848068"/>
            <a:ext cx="10975791" cy="875669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02804572-5275-77A3-5BF8-F8DC5B608726}"/>
              </a:ext>
            </a:extLst>
          </p:cNvPr>
          <p:cNvGrpSpPr/>
          <p:nvPr/>
        </p:nvGrpSpPr>
        <p:grpSpPr>
          <a:xfrm>
            <a:off x="11486785" y="14785804"/>
            <a:ext cx="10289160" cy="3372449"/>
            <a:chOff x="11424634" y="16193022"/>
            <a:chExt cx="10598760" cy="1472079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C191E45-DD6D-207F-5B48-1B3B936ECFFD}"/>
                </a:ext>
              </a:extLst>
            </p:cNvPr>
            <p:cNvSpPr/>
            <p:nvPr/>
          </p:nvSpPr>
          <p:spPr bwMode="auto">
            <a:xfrm>
              <a:off x="11426030" y="16193022"/>
              <a:ext cx="10568875" cy="14720793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71149" tIns="35575" rIns="71149" bIns="35575"/>
            <a:lstStyle/>
            <a:p>
              <a:pPr eaLnBrk="1" hangingPunct="1">
                <a:buFontTx/>
                <a:buNone/>
              </a:pPr>
              <a:endParaRPr lang="sv-SE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323" name="Rectangle 22">
              <a:extLst>
                <a:ext uri="{FF2B5EF4-FFF2-40B4-BE49-F238E27FC236}">
                  <a16:creationId xmlns:a16="http://schemas.microsoft.com/office/drawing/2014/main" id="{0B911CD6-EA9E-5E10-FAF6-8DE32219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4634" y="16252304"/>
              <a:ext cx="10598760" cy="2897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66782" tIns="166782" rIns="166782" bIns="166782"/>
            <a:lstStyle>
              <a:lvl1pPr defTabSz="3248025">
                <a:spcBef>
                  <a:spcPct val="20000"/>
                </a:spcBef>
                <a:buChar char="•"/>
                <a:defRPr sz="1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3248025">
                <a:spcBef>
                  <a:spcPct val="20000"/>
                </a:spcBef>
                <a:buChar char="–"/>
                <a:defRPr sz="10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3248025">
                <a:spcBef>
                  <a:spcPct val="20000"/>
                </a:spcBef>
                <a:buChar char="•"/>
                <a:defRPr sz="8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3248025">
                <a:spcBef>
                  <a:spcPct val="20000"/>
                </a:spcBef>
                <a:buChar char="–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3248025">
                <a:spcBef>
                  <a:spcPct val="20000"/>
                </a:spcBef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32480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32480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32480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32480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841375" eaLnBrk="1" latinLnBrk="0" hangingPunct="1">
                <a:lnSpc>
                  <a:spcPct val="100000"/>
                </a:lnSpc>
                <a:buClrTx/>
                <a:buSzTx/>
                <a:buNone/>
                <a:tabLst/>
                <a:defRPr/>
              </a:pPr>
              <a:r>
                <a:rPr lang="cs-CZ" altLang="en-US" sz="4400" b="1" dirty="0">
                  <a:solidFill>
                    <a:srgbClr val="00898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Result</a:t>
              </a:r>
              <a:r>
                <a:rPr lang="pt-BR" altLang="en-US" sz="4400" b="1" dirty="0">
                  <a:solidFill>
                    <a:srgbClr val="00898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ados/implicação prática</a:t>
              </a:r>
            </a:p>
            <a:p>
              <a:pPr algn="just" eaLnBrk="1" hangingPunct="1">
                <a:buNone/>
              </a:pPr>
              <a:r>
                <a:rPr lang="pt-BR" alt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Apresentar os principais resultados da experiência. Podem ser utilizados gráficos, diagramas e tabelas.</a:t>
              </a:r>
              <a:endParaRPr lang="sv-SE" alt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841375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C65A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8" name="Rectangle 37">
            <a:extLst>
              <a:ext uri="{FF2B5EF4-FFF2-40B4-BE49-F238E27FC236}">
                <a16:creationId xmlns:a16="http://schemas.microsoft.com/office/drawing/2014/main" id="{58109EA6-E4C5-E7CA-ABE2-9CFDA045C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986" y="36255917"/>
            <a:ext cx="12169352" cy="199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33677" tIns="333677" rIns="333677" bIns="333677">
            <a:spAutoFit/>
          </a:bodyPr>
          <a:lstStyle>
            <a:lvl1pPr defTabSz="654050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654050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54050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54050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54050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sv-SE" altLang="en-US" sz="2800" b="1" dirty="0">
                <a:solidFill>
                  <a:srgbClr val="0089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Inserir aqui instituição do autor/autora correspondente</a:t>
            </a:r>
            <a:endParaRPr lang="sv-SE" altLang="en-US" sz="2800" dirty="0">
              <a:solidFill>
                <a:srgbClr val="0089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SE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Autoria correspondente: Nome Completo do autor principal</a:t>
            </a:r>
          </a:p>
          <a:p>
            <a:pPr eaLnBrk="1" hangingPunct="1">
              <a:buFontTx/>
              <a:buNone/>
            </a:pPr>
            <a:r>
              <a:rPr lang="pt-BR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Departamento/setor/secretaria do autor principal</a:t>
            </a:r>
            <a:endParaRPr lang="en-US" altLang="en-US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38">
            <a:extLst>
              <a:ext uri="{FF2B5EF4-FFF2-40B4-BE49-F238E27FC236}">
                <a16:creationId xmlns:a16="http://schemas.microsoft.com/office/drawing/2014/main" id="{FC867B33-8C8F-937B-5F8D-E65D636F9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4859" y="36696358"/>
            <a:ext cx="6480175" cy="101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4487" tIns="66897" rIns="334487" bIns="167243">
            <a:spAutoFit/>
          </a:bodyPr>
          <a:lstStyle>
            <a:lvl1pPr defTabSz="654050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654050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54050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54050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54050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sv-SE" alt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E-mail: xxxxxxxxxx@xxxxxxx.com</a:t>
            </a:r>
            <a:r>
              <a:rPr lang="sv-SE" altLang="en-US" sz="2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eaLnBrk="1" hangingPunct="1">
              <a:buFontTx/>
              <a:buNone/>
            </a:pPr>
            <a:r>
              <a:rPr lang="sv-SE" alt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Phone:+ 55 XX XXXXXXXXX</a:t>
            </a:r>
            <a:r>
              <a:rPr lang="sv-SE" altLang="en-US" sz="2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8" name="Rectangle 38">
            <a:extLst>
              <a:ext uri="{FF2B5EF4-FFF2-40B4-BE49-F238E27FC236}">
                <a16:creationId xmlns:a16="http://schemas.microsoft.com/office/drawing/2014/main" id="{32714D4F-6D6E-9695-E375-11C1FA4A8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447" y="3459925"/>
            <a:ext cx="5464279" cy="590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34487" tIns="66897" rIns="334487" bIns="167243">
            <a:spAutoFit/>
          </a:bodyPr>
          <a:lstStyle>
            <a:lvl1pPr defTabSz="654050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654050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54050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54050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54050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54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sv-SE" alt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Inserir foto do autor principal</a:t>
            </a:r>
          </a:p>
        </p:txBody>
      </p:sp>
      <p:sp>
        <p:nvSpPr>
          <p:cNvPr id="40" name="Text Box 8">
            <a:extLst>
              <a:ext uri="{FF2B5EF4-FFF2-40B4-BE49-F238E27FC236}">
                <a16:creationId xmlns:a16="http://schemas.microsoft.com/office/drawing/2014/main" id="{7C8E6B04-13C2-705B-9A6D-FCCD0108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4927416"/>
            <a:ext cx="21633041" cy="932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33568" tIns="33385" rIns="333568" bIns="66710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en-US" sz="5400" b="1" dirty="0">
                <a:solidFill>
                  <a:srgbClr val="0089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TRABALHO</a:t>
            </a:r>
          </a:p>
        </p:txBody>
      </p:sp>
      <p:sp>
        <p:nvSpPr>
          <p:cNvPr id="45" name="Text Box 18">
            <a:extLst>
              <a:ext uri="{FF2B5EF4-FFF2-40B4-BE49-F238E27FC236}">
                <a16:creationId xmlns:a16="http://schemas.microsoft.com/office/drawing/2014/main" id="{4860765B-CD93-2049-F71D-6B457281B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81" y="19492664"/>
            <a:ext cx="10903132" cy="6684226"/>
          </a:xfrm>
          <a:prstGeom prst="rect">
            <a:avLst/>
          </a:prstGeom>
          <a:noFill/>
          <a:ln w="76200">
            <a:solidFill>
              <a:srgbClr val="EFB23F"/>
            </a:solidFill>
            <a:miter lim="800000"/>
            <a:headEnd/>
            <a:tailEnd/>
          </a:ln>
        </p:spPr>
        <p:txBody>
          <a:bodyPr wrap="square" lIns="333568" tIns="66710" rIns="333568" bIns="66728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None/>
              <a:defRPr/>
            </a:pPr>
            <a:r>
              <a:rPr lang="pt-BR" altLang="en-US" sz="4400" b="1" dirty="0">
                <a:solidFill>
                  <a:srgbClr val="0089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Metodologia</a:t>
            </a:r>
          </a:p>
          <a:p>
            <a:pPr eaLnBrk="1" hangingPunct="1">
              <a:buFontTx/>
              <a:buNone/>
            </a:pPr>
            <a:endParaRPr lang="pt-BR" altLang="en-US" sz="4400" b="1" dirty="0">
              <a:solidFill>
                <a:srgbClr val="7C65A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r>
              <a:rPr lang="pt-B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Inserir em tópicos os aspectos metodológicos. Os autores podem ficar à vontade para utilizar outros sistemas de apresentação para os métodos:</a:t>
            </a: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sv-SE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en-US" sz="3400" dirty="0">
              <a:solidFill>
                <a:srgbClr val="7C65A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 Box 18">
            <a:extLst>
              <a:ext uri="{FF2B5EF4-FFF2-40B4-BE49-F238E27FC236}">
                <a16:creationId xmlns:a16="http://schemas.microsoft.com/office/drawing/2014/main" id="{6E3D843E-CD75-D93F-FF7D-FBA624FC0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3515" y="27305129"/>
            <a:ext cx="10654048" cy="7459823"/>
          </a:xfrm>
          <a:prstGeom prst="rect">
            <a:avLst/>
          </a:prstGeom>
          <a:noFill/>
          <a:ln w="76200">
            <a:solidFill>
              <a:srgbClr val="EFB23F"/>
            </a:solidFill>
            <a:miter lim="800000"/>
            <a:headEnd/>
            <a:tailEnd/>
          </a:ln>
        </p:spPr>
        <p:txBody>
          <a:bodyPr wrap="square" lIns="333568" tIns="66710" rIns="333568" bIns="66728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en-US" sz="4400" b="1" dirty="0">
                <a:solidFill>
                  <a:srgbClr val="0089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Conclusão/aprendizados</a:t>
            </a:r>
          </a:p>
          <a:p>
            <a:pPr eaLnBrk="1" hangingPunct="1">
              <a:buFontTx/>
              <a:buNone/>
            </a:pPr>
            <a:endParaRPr lang="pt-BR" altLang="en-US" sz="4400" b="1" dirty="0">
              <a:solidFill>
                <a:srgbClr val="7C65A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r>
              <a:rPr lang="pt-B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Quais os aprendizados e conclusões relacionados a esta experiência?</a:t>
            </a: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pt-B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None/>
            </a:pPr>
            <a:endParaRPr lang="sv-SE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en-US" sz="3400" dirty="0">
              <a:solidFill>
                <a:srgbClr val="7C65A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m 5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3B17EB58-0FA0-0C7B-465F-477C43AE1B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" t="-972" r="8190" b="33275"/>
          <a:stretch>
            <a:fillRect/>
          </a:stretch>
        </p:blipFill>
        <p:spPr>
          <a:xfrm>
            <a:off x="2231" y="81418"/>
            <a:ext cx="16525043" cy="4698048"/>
          </a:xfrm>
          <a:prstGeom prst="rect">
            <a:avLst/>
          </a:prstGeom>
        </p:spPr>
      </p:pic>
      <p:sp>
        <p:nvSpPr>
          <p:cNvPr id="2" name="Text Box 6">
            <a:extLst>
              <a:ext uri="{FF2B5EF4-FFF2-40B4-BE49-F238E27FC236}">
                <a16:creationId xmlns:a16="http://schemas.microsoft.com/office/drawing/2014/main" id="{4BC049F4-3755-8B92-FAA0-D19EA3872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10" y="35503264"/>
            <a:ext cx="21854781" cy="666886"/>
          </a:xfrm>
          <a:prstGeom prst="rect">
            <a:avLst/>
          </a:prstGeom>
          <a:solidFill>
            <a:srgbClr val="00898A"/>
          </a:solidFill>
          <a:ln>
            <a:noFill/>
          </a:ln>
        </p:spPr>
        <p:txBody>
          <a:bodyPr wrap="square" lIns="333891" tIns="66771" rIns="333891" bIns="166945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3BB53635-FE1E-5374-1DFF-5CB564904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41" y="6132959"/>
            <a:ext cx="21854781" cy="2218079"/>
          </a:xfrm>
          <a:prstGeom prst="rect">
            <a:avLst/>
          </a:prstGeom>
          <a:solidFill>
            <a:srgbClr val="00898A"/>
          </a:solidFill>
          <a:ln>
            <a:noFill/>
          </a:ln>
        </p:spPr>
        <p:txBody>
          <a:bodyPr wrap="square" lIns="333891" tIns="66771" rIns="333891" bIns="166945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 Box 6">
            <a:extLst>
              <a:ext uri="{FF2B5EF4-FFF2-40B4-BE49-F238E27FC236}">
                <a16:creationId xmlns:a16="http://schemas.microsoft.com/office/drawing/2014/main" id="{5ECCCE4A-377E-0BDE-EC3E-1FDFA8F3E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49" y="6302651"/>
            <a:ext cx="21854781" cy="235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33891" tIns="66771" rIns="333891" bIns="166945">
            <a:spAutoFit/>
          </a:bodyPr>
          <a:lstStyle>
            <a:lvl1pPr defTabSz="841375">
              <a:spcBef>
                <a:spcPct val="20000"/>
              </a:spcBef>
              <a:buChar char="•"/>
              <a:defRPr sz="1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8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1º Autor ¹, 2º Autor², 3º Autor¹</a:t>
            </a:r>
          </a:p>
          <a:p>
            <a:pPr algn="just" eaLnBrk="1" hangingPunct="1">
              <a:buFontTx/>
              <a:buNone/>
            </a:pPr>
            <a:endParaRPr lang="pt-BR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¹Instituição 1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Cidade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²</a:t>
            </a: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Instituição 2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Cidade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</a:t>
            </a:r>
            <a:r>
              <a:rPr lang="cs-CZ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endParaRPr lang="en-US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None/>
            </a:pPr>
            <a:endParaRPr lang="en-US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32D54CE-D3B4-DB2D-7606-E67CE90797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169707" y="383195"/>
            <a:ext cx="2944271" cy="2944271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57AD4F00-628B-3720-4607-298DB46BE61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8498" r="-1283"/>
          <a:stretch>
            <a:fillRect/>
          </a:stretch>
        </p:blipFill>
        <p:spPr>
          <a:xfrm>
            <a:off x="297410" y="38183458"/>
            <a:ext cx="22055810" cy="277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2520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ca1b54f7-2517-49d2-9e63-e0c57583015e">
      <Terms xmlns="http://schemas.microsoft.com/office/infopath/2007/PartnerControls"/>
    </lcf76f155ced4ddcb4097134ff3c332f>
    <_ip_UnifiedCompliancePolicyProperties xmlns="http://schemas.microsoft.com/sharepoint/v3" xsi:nil="true"/>
    <TaxCatchAll xmlns="848baad7-26b1-4dfa-b166-0ba41353839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92480DA33CFB47BE69B0FF301EF503" ma:contentTypeVersion="17" ma:contentTypeDescription="Crie um novo documento." ma:contentTypeScope="" ma:versionID="2dcb645abed6e3fcd1cb92b0ca2542e7">
  <xsd:schema xmlns:xsd="http://www.w3.org/2001/XMLSchema" xmlns:xs="http://www.w3.org/2001/XMLSchema" xmlns:p="http://schemas.microsoft.com/office/2006/metadata/properties" xmlns:ns1="http://schemas.microsoft.com/sharepoint/v3" xmlns:ns2="ca1b54f7-2517-49d2-9e63-e0c57583015e" xmlns:ns3="848baad7-26b1-4dfa-b166-0ba413538392" targetNamespace="http://schemas.microsoft.com/office/2006/metadata/properties" ma:root="true" ma:fieldsID="27a3b9f5f2365b9f7ca2e387925f825a" ns1:_="" ns2:_="" ns3:_="">
    <xsd:import namespace="http://schemas.microsoft.com/sharepoint/v3"/>
    <xsd:import namespace="ca1b54f7-2517-49d2-9e63-e0c57583015e"/>
    <xsd:import namespace="848baad7-26b1-4dfa-b166-0ba413538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b54f7-2517-49d2-9e63-e0c575830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af7ba5c7-e7e8-46ad-a5c3-76d2e405b1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baad7-26b1-4dfa-b166-0ba413538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8c4a7ef-0846-415d-9b6e-ce1818107eea}" ma:internalName="TaxCatchAll" ma:showField="CatchAllData" ma:web="848baad7-26b1-4dfa-b166-0ba413538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46222D-E854-424B-9617-9B3DFDFB2D53}">
  <ds:schemaRefs>
    <ds:schemaRef ds:uri="http://schemas.microsoft.com/office/2006/metadata/properties"/>
    <ds:schemaRef ds:uri="http://www.w3.org/XML/1998/namespace"/>
    <ds:schemaRef ds:uri="848baad7-26b1-4dfa-b166-0ba413538392"/>
    <ds:schemaRef ds:uri="http://purl.org/dc/terms/"/>
    <ds:schemaRef ds:uri="http://schemas.microsoft.com/office/2006/documentManagement/types"/>
    <ds:schemaRef ds:uri="ca1b54f7-2517-49d2-9e63-e0c57583015e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411C76A2-9A8C-43FB-9736-9A1DEFF847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8FD84D-C9AC-4014-8C8C-07A30588E4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1b54f7-2517-49d2-9e63-e0c57583015e"/>
    <ds:schemaRef ds:uri="848baad7-26b1-4dfa-b166-0ba4135383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210</Words>
  <Application>Microsoft Office PowerPoint</Application>
  <PresentationFormat>Personalizar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Standardformgivning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Andersson</dc:creator>
  <cp:lastModifiedBy>Rebeca Correia Cardoso</cp:lastModifiedBy>
  <cp:revision>48</cp:revision>
  <cp:lastPrinted>2017-07-24T10:57:46Z</cp:lastPrinted>
  <dcterms:created xsi:type="dcterms:W3CDTF">2017-07-24T06:58:51Z</dcterms:created>
  <dcterms:modified xsi:type="dcterms:W3CDTF">2025-11-05T11:38:43Z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0x0101008192480DA33CFB47BE69B0FF301EF503</vt:lpwstr>
  </property>
  <property fmtid="{D5CDD505-2E9C-101B-9397-08002B2CF9AE}" pid="3" name="MediaServiceImageTags">
    <vt:lpwstr/>
  </property>
</Properties>
</file>