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7" r:id="rId4"/>
  </p:sldMasterIdLst>
  <p:sldIdLst>
    <p:sldId id="256" r:id="rId5"/>
    <p:sldId id="257" r:id="rId6"/>
    <p:sldId id="258" r:id="rId7"/>
    <p:sldId id="270" r:id="rId8"/>
    <p:sldId id="265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8987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F79AA7-48B4-4EE2-8D16-5D308505B30C}" v="2" dt="2025-11-05T11:36:49.3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84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lana Eshriqui Oliveira" userId="S::ilana.eoliveira@einstein.br::f4695c15-31e9-44b0-ad45-7a602c54c7b6" providerId="AD" clId="Web-{2D2F7F47-7B75-764D-BB4D-2BF40F9D6894}"/>
    <pc:docChg chg="delSld modSld">
      <pc:chgData name="Ilana Eshriqui Oliveira" userId="S::ilana.eoliveira@einstein.br::f4695c15-31e9-44b0-ad45-7a602c54c7b6" providerId="AD" clId="Web-{2D2F7F47-7B75-764D-BB4D-2BF40F9D6894}" dt="2025-10-24T11:42:24.080" v="77" actId="20577"/>
      <pc:docMkLst>
        <pc:docMk/>
      </pc:docMkLst>
      <pc:sldChg chg="modSp mod modShow">
        <pc:chgData name="Ilana Eshriqui Oliveira" userId="S::ilana.eoliveira@einstein.br::f4695c15-31e9-44b0-ad45-7a602c54c7b6" providerId="AD" clId="Web-{2D2F7F47-7B75-764D-BB4D-2BF40F9D6894}" dt="2025-10-24T11:42:24.080" v="77" actId="20577"/>
        <pc:sldMkLst>
          <pc:docMk/>
          <pc:sldMk cId="3393935262" sldId="270"/>
        </pc:sldMkLst>
        <pc:spChg chg="mod">
          <ac:chgData name="Ilana Eshriqui Oliveira" userId="S::ilana.eoliveira@einstein.br::f4695c15-31e9-44b0-ad45-7a602c54c7b6" providerId="AD" clId="Web-{2D2F7F47-7B75-764D-BB4D-2BF40F9D6894}" dt="2025-10-24T11:42:24.080" v="77" actId="20577"/>
          <ac:spMkLst>
            <pc:docMk/>
            <pc:sldMk cId="3393935262" sldId="270"/>
            <ac:spMk id="4" creationId="{89968A93-BDC1-9349-8966-F1C5E5B23928}"/>
          </ac:spMkLst>
        </pc:spChg>
        <pc:spChg chg="mod">
          <ac:chgData name="Ilana Eshriqui Oliveira" userId="S::ilana.eoliveira@einstein.br::f4695c15-31e9-44b0-ad45-7a602c54c7b6" providerId="AD" clId="Web-{2D2F7F47-7B75-764D-BB4D-2BF40F9D6894}" dt="2025-10-24T11:41:38.861" v="72" actId="20577"/>
          <ac:spMkLst>
            <pc:docMk/>
            <pc:sldMk cId="3393935262" sldId="270"/>
            <ac:spMk id="5" creationId="{905A374C-1B78-A970-CDAE-24FE1B2E5786}"/>
          </ac:spMkLst>
        </pc:spChg>
      </pc:sldChg>
    </pc:docChg>
  </pc:docChgLst>
  <pc:docChgLst>
    <pc:chgData name="Rebeca Correia Cardoso" userId="bf2200cd-bc74-4f7e-a862-b1f4c17dd2c0" providerId="ADAL" clId="{08F79AA7-48B4-4EE2-8D16-5D308505B30C}"/>
    <pc:docChg chg="custSel modSld">
      <pc:chgData name="Rebeca Correia Cardoso" userId="bf2200cd-bc74-4f7e-a862-b1f4c17dd2c0" providerId="ADAL" clId="{08F79AA7-48B4-4EE2-8D16-5D308505B30C}" dt="2025-11-05T11:37:29.090" v="23" actId="1076"/>
      <pc:docMkLst>
        <pc:docMk/>
      </pc:docMkLst>
      <pc:sldChg chg="addSp delSp modSp mod">
        <pc:chgData name="Rebeca Correia Cardoso" userId="bf2200cd-bc74-4f7e-a862-b1f4c17dd2c0" providerId="ADAL" clId="{08F79AA7-48B4-4EE2-8D16-5D308505B30C}" dt="2025-11-05T11:36:34.694" v="11" actId="1076"/>
        <pc:sldMkLst>
          <pc:docMk/>
          <pc:sldMk cId="2605780926" sldId="256"/>
        </pc:sldMkLst>
        <pc:picChg chg="del">
          <ac:chgData name="Rebeca Correia Cardoso" userId="bf2200cd-bc74-4f7e-a862-b1f4c17dd2c0" providerId="ADAL" clId="{08F79AA7-48B4-4EE2-8D16-5D308505B30C}" dt="2025-11-05T11:35:18.538" v="0" actId="478"/>
          <ac:picMkLst>
            <pc:docMk/>
            <pc:sldMk cId="2605780926" sldId="256"/>
            <ac:picMk id="3" creationId="{3529E64F-B0CC-8C47-A220-30CD4A9E47D0}"/>
          </ac:picMkLst>
        </pc:picChg>
        <pc:picChg chg="add mod modCrop">
          <ac:chgData name="Rebeca Correia Cardoso" userId="bf2200cd-bc74-4f7e-a862-b1f4c17dd2c0" providerId="ADAL" clId="{08F79AA7-48B4-4EE2-8D16-5D308505B30C}" dt="2025-11-05T11:36:34.694" v="11" actId="1076"/>
          <ac:picMkLst>
            <pc:docMk/>
            <pc:sldMk cId="2605780926" sldId="256"/>
            <ac:picMk id="4" creationId="{20CBC51D-7A18-31B5-413A-D4B71277AF75}"/>
          </ac:picMkLst>
        </pc:picChg>
      </pc:sldChg>
      <pc:sldChg chg="addSp delSp modSp mod">
        <pc:chgData name="Rebeca Correia Cardoso" userId="bf2200cd-bc74-4f7e-a862-b1f4c17dd2c0" providerId="ADAL" clId="{08F79AA7-48B4-4EE2-8D16-5D308505B30C}" dt="2025-11-05T11:37:29.090" v="23" actId="1076"/>
        <pc:sldMkLst>
          <pc:docMk/>
          <pc:sldMk cId="3826385217" sldId="265"/>
        </pc:sldMkLst>
        <pc:spChg chg="mod">
          <ac:chgData name="Rebeca Correia Cardoso" userId="bf2200cd-bc74-4f7e-a862-b1f4c17dd2c0" providerId="ADAL" clId="{08F79AA7-48B4-4EE2-8D16-5D308505B30C}" dt="2025-11-05T11:37:22.032" v="21" actId="1076"/>
          <ac:spMkLst>
            <pc:docMk/>
            <pc:sldMk cId="3826385217" sldId="265"/>
            <ac:spMk id="8" creationId="{55B964D5-8474-08F2-15BD-AED5095D08E3}"/>
          </ac:spMkLst>
        </pc:spChg>
        <pc:spChg chg="mod">
          <ac:chgData name="Rebeca Correia Cardoso" userId="bf2200cd-bc74-4f7e-a862-b1f4c17dd2c0" providerId="ADAL" clId="{08F79AA7-48B4-4EE2-8D16-5D308505B30C}" dt="2025-11-05T11:37:24.191" v="22" actId="1076"/>
          <ac:spMkLst>
            <pc:docMk/>
            <pc:sldMk cId="3826385217" sldId="265"/>
            <ac:spMk id="9" creationId="{EAD66278-92E9-6616-5380-CFB47B8DAFE4}"/>
          </ac:spMkLst>
        </pc:spChg>
        <pc:picChg chg="del">
          <ac:chgData name="Rebeca Correia Cardoso" userId="bf2200cd-bc74-4f7e-a862-b1f4c17dd2c0" providerId="ADAL" clId="{08F79AA7-48B4-4EE2-8D16-5D308505B30C}" dt="2025-11-05T11:36:48.121" v="12" actId="478"/>
          <ac:picMkLst>
            <pc:docMk/>
            <pc:sldMk cId="3826385217" sldId="265"/>
            <ac:picMk id="2" creationId="{7E9B0EED-3E4F-9AF0-9A58-C174EF3FA6B4}"/>
          </ac:picMkLst>
        </pc:picChg>
        <pc:picChg chg="add mod modCrop">
          <ac:chgData name="Rebeca Correia Cardoso" userId="bf2200cd-bc74-4f7e-a862-b1f4c17dd2c0" providerId="ADAL" clId="{08F79AA7-48B4-4EE2-8D16-5D308505B30C}" dt="2025-11-05T11:37:29.090" v="23" actId="1076"/>
          <ac:picMkLst>
            <pc:docMk/>
            <pc:sldMk cId="3826385217" sldId="265"/>
            <ac:picMk id="5" creationId="{215F40F4-710E-364A-0879-1BEBBB262EC0}"/>
          </ac:picMkLst>
        </pc:picChg>
      </pc:sldChg>
    </pc:docChg>
  </pc:docChgLst>
  <pc:docChgLst>
    <pc:chgData name="Ilana Eshriqui Oliveira" userId="f4695c15-31e9-44b0-ad45-7a602c54c7b6" providerId="ADAL" clId="{9B99DB76-E872-41D9-A559-4E2A86F33D06}"/>
    <pc:docChg chg="custSel modSld">
      <pc:chgData name="Ilana Eshriqui Oliveira" userId="f4695c15-31e9-44b0-ad45-7a602c54c7b6" providerId="ADAL" clId="{9B99DB76-E872-41D9-A559-4E2A86F33D06}" dt="2025-10-24T11:38:02.399" v="39" actId="20577"/>
      <pc:docMkLst>
        <pc:docMk/>
      </pc:docMkLst>
      <pc:sldChg chg="modSp mod">
        <pc:chgData name="Ilana Eshriqui Oliveira" userId="f4695c15-31e9-44b0-ad45-7a602c54c7b6" providerId="ADAL" clId="{9B99DB76-E872-41D9-A559-4E2A86F33D06}" dt="2025-10-24T11:38:02.399" v="39" actId="20577"/>
        <pc:sldMkLst>
          <pc:docMk/>
          <pc:sldMk cId="552712699" sldId="257"/>
        </pc:sldMkLst>
        <pc:spChg chg="mod">
          <ac:chgData name="Ilana Eshriqui Oliveira" userId="f4695c15-31e9-44b0-ad45-7a602c54c7b6" providerId="ADAL" clId="{9B99DB76-E872-41D9-A559-4E2A86F33D06}" dt="2025-10-24T11:38:02.399" v="39" actId="20577"/>
          <ac:spMkLst>
            <pc:docMk/>
            <pc:sldMk cId="552712699" sldId="257"/>
            <ac:spMk id="11" creationId="{2EB26EE0-E233-51D9-31A8-BBD90BB8CFB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20C7BC-7373-058A-926E-63422E69A3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DDB8CDA-EA1C-604C-D7CF-7A497B400F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C77C2B5-C9C8-426C-F06A-A7AFB456F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66F13-58F3-A242-AF6F-5C0FB6715B07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02BF381-5545-DDB9-C8A5-5495FD182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7C0310C-DD0C-D6AC-B6E2-4011354CB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78779-4743-4B4F-84FF-0450459D353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6083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349372-F7DD-331C-5225-59DE43B842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D9D54D0-39A3-30AC-39C0-AE832620B1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885119E-8EFC-233C-B972-8A30D3E81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66F13-58F3-A242-AF6F-5C0FB6715B07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34309DA-4900-97A1-D682-01E3E263E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5616EDC-5E40-9A21-C9C8-B81A01FF9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78779-4743-4B4F-84FF-0450459D353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1592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79E56BF-05AE-BBEF-746E-27EBFD35FF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DD726EC-F1E7-5218-7D76-D9F377A8F8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8221C3C-B4ED-2E13-CE2D-1B7E48EB5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66F13-58F3-A242-AF6F-5C0FB6715B07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6137C60-5AE7-1BE3-90BE-864C13C0B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542A391-E84B-FF8D-5A59-EEE8B096B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78779-4743-4B4F-84FF-0450459D353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9792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96587A-B04B-DDB6-10C4-1D7522CB5D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4283D67-E649-4421-95AE-E3E19DF4DE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964D296-7F41-3418-177B-0B824F766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66F13-58F3-A242-AF6F-5C0FB6715B07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30E12E0-F83A-B84B-FA06-96C21ACCC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F9C252A-5E93-F18B-E71C-A1546FA31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78779-4743-4B4F-84FF-0450459D353C}" type="slidenum">
              <a:rPr lang="pt-BR" smtClean="0"/>
              <a:t>‹nº›</a:t>
            </a:fld>
            <a:endParaRPr lang="pt-BR"/>
          </a:p>
        </p:txBody>
      </p:sp>
      <p:pic>
        <p:nvPicPr>
          <p:cNvPr id="8" name="Imagem 7" descr="Interface gráfica do usuário, Texto, Aplicativo&#10;&#10;O conteúdo gerado por IA pode estar incorreto.">
            <a:extLst>
              <a:ext uri="{FF2B5EF4-FFF2-40B4-BE49-F238E27FC236}">
                <a16:creationId xmlns:a16="http://schemas.microsoft.com/office/drawing/2014/main" id="{490C51B1-3D47-5F6B-1E1E-266B8BC9F22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7500" t="9264" r="8387" b="38191"/>
          <a:stretch>
            <a:fillRect/>
          </a:stretch>
        </p:blipFill>
        <p:spPr>
          <a:xfrm>
            <a:off x="140110" y="185738"/>
            <a:ext cx="5671011" cy="1239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7514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DBA93F-7A93-A227-C781-BE9E5E50BA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2ABB155-D68B-A89D-6CDE-E66D67B9F7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A20C13A-AB7A-A950-38D5-E4055239E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66F13-58F3-A242-AF6F-5C0FB6715B07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371FDBE-40BE-D4D4-F947-25305D1F9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363E156-3DDD-A4F7-A00E-C04C0EA19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78779-4743-4B4F-84FF-0450459D353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2018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7C4D1A-700E-E195-81DE-30678C75E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6B94E8F-7376-8893-8FBE-B3D2E90BE5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7DDDF91-92DF-90E5-1240-205D88A218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456478B-71C9-07E1-2769-D3BFA4C7B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66F13-58F3-A242-AF6F-5C0FB6715B07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51A0F00-C33F-1BF4-4C77-559DA8D25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8318C4E-39F1-7D9F-2A17-2A06C9F2B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78779-4743-4B4F-84FF-0450459D353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9857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80C2D7-7CC4-7A33-2045-821BFA9C2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375AFF7-A266-404C-A262-FD2A19E377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B901655-F067-26C8-E61E-292DCC0279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36DDA60D-8AE3-F7B9-E2E8-DA6C0D9DF4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E82BBB69-7B65-F9D6-9C7E-241E3EC879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308CD8F6-2EBE-7010-2A20-541F88E34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66F13-58F3-A242-AF6F-5C0FB6715B07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B1412FC4-A0AB-B668-FA08-E82E46EFA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3A4D3F07-3B1D-143D-39F8-886FCB187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78779-4743-4B4F-84FF-0450459D353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2738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5B1E37-D3D6-1FBF-A423-2087F78ADD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913E5D22-4BED-F636-EE1D-D288DCEEA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66F13-58F3-A242-AF6F-5C0FB6715B07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5A7CDF84-AF4E-354C-3147-FFE993173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53CA40DF-FD8C-A332-FE21-5D78EA3EA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78779-4743-4B4F-84FF-0450459D353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1630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904C70E-60DF-CEBE-A6ED-17A5175A84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66F13-58F3-A242-AF6F-5C0FB6715B07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FBAC7E42-1A05-AC52-C975-4385DD71A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25C17F1-68F3-95F0-75DF-4BD35B088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78779-4743-4B4F-84FF-0450459D353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9274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D6D2DC-FDA4-D523-19E5-7B521F5EA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C1760F6-CCD7-D38C-B8B8-4D913B618F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AACBD37-5C36-8DD0-6BF6-F9A90CC57D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C4A3947-3DF8-EBE3-04BA-3626AF773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66F13-58F3-A242-AF6F-5C0FB6715B07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01A5C96-8132-1CE9-144B-77E7B9F4B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DC753DF-CE8F-940F-6665-BCAA00098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78779-4743-4B4F-84FF-0450459D353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0840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984B62-5481-DB7F-04BA-6E2513CAF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0B5C9B9C-C221-00E5-3A29-3867BD39AA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1C11211-310E-1079-AFBC-7E81DE94DF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732C147-84DA-A0F9-F9FC-A77847CC0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66F13-58F3-A242-AF6F-5C0FB6715B07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89E4D6C-ACF0-2F65-1CBB-B6C8B7512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33A7C08-81E1-B219-557A-A732FD7B1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78779-4743-4B4F-84FF-0450459D353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1073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D09BE2D-70C7-D3E3-62EC-B5BD1EECB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D768F6B-CAA6-78CA-16D2-6C1BFD1CC5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B54ADF5-30A2-72F1-62E3-368CBB0521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866F13-58F3-A242-AF6F-5C0FB6715B07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4D237B1-94E7-70DB-4662-6F36931138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45BCB8A-7121-B0CB-8A42-2FF7E905DC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278779-4743-4B4F-84FF-0450459D353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1826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>
            <a:extLst>
              <a:ext uri="{FF2B5EF4-FFF2-40B4-BE49-F238E27FC236}">
                <a16:creationId xmlns:a16="http://schemas.microsoft.com/office/drawing/2014/main" id="{55B964D5-8474-08F2-15BD-AED5095D08E3}"/>
              </a:ext>
            </a:extLst>
          </p:cNvPr>
          <p:cNvSpPr txBox="1">
            <a:spLocks/>
          </p:cNvSpPr>
          <p:nvPr/>
        </p:nvSpPr>
        <p:spPr>
          <a:xfrm>
            <a:off x="1069889" y="3371280"/>
            <a:ext cx="10052222" cy="116711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600" b="1">
                <a:solidFill>
                  <a:schemeClr val="tx1">
                    <a:lumMod val="75000"/>
                    <a:lumOff val="25000"/>
                  </a:schemeClr>
                </a:solidFill>
              </a:rPr>
              <a:t>Título da apresentação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EAD66278-92E9-6616-5380-CFB47B8DAFE4}"/>
              </a:ext>
            </a:extLst>
          </p:cNvPr>
          <p:cNvSpPr txBox="1">
            <a:spLocks/>
          </p:cNvSpPr>
          <p:nvPr/>
        </p:nvSpPr>
        <p:spPr>
          <a:xfrm>
            <a:off x="1200704" y="4812982"/>
            <a:ext cx="10052222" cy="11671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0" kern="1200">
                <a:solidFill>
                  <a:srgbClr val="009B86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pt-BR" sz="2400">
                <a:solidFill>
                  <a:schemeClr val="tx1">
                    <a:lumMod val="75000"/>
                    <a:lumOff val="25000"/>
                  </a:schemeClr>
                </a:solidFill>
              </a:rPr>
              <a:t>Nome completo do palestrante</a:t>
            </a:r>
          </a:p>
        </p:txBody>
      </p:sp>
      <p:pic>
        <p:nvPicPr>
          <p:cNvPr id="5" name="Imagem 4" descr="Interface gráfica do usuário, Texto, Aplicativo&#10;&#10;O conteúdo gerado por IA pode estar incorreto.">
            <a:extLst>
              <a:ext uri="{FF2B5EF4-FFF2-40B4-BE49-F238E27FC236}">
                <a16:creationId xmlns:a16="http://schemas.microsoft.com/office/drawing/2014/main" id="{4D94A71C-8E46-C53B-2D2B-2933FFB7CDC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5128" t="11255" r="5918" b="34177"/>
          <a:stretch>
            <a:fillRect/>
          </a:stretch>
        </p:blipFill>
        <p:spPr>
          <a:xfrm>
            <a:off x="276902" y="599336"/>
            <a:ext cx="10845209" cy="2328530"/>
          </a:xfrm>
          <a:prstGeom prst="rect">
            <a:avLst/>
          </a:prstGeom>
        </p:spPr>
      </p:pic>
      <p:pic>
        <p:nvPicPr>
          <p:cNvPr id="4" name="Imagem 3" descr="Uma imagem contendo Diagrama&#10;&#10;O conteúdo gerado por IA pode estar incorreto.">
            <a:extLst>
              <a:ext uri="{FF2B5EF4-FFF2-40B4-BE49-F238E27FC236}">
                <a16:creationId xmlns:a16="http://schemas.microsoft.com/office/drawing/2014/main" id="{20CBC51D-7A18-31B5-413A-D4B71277AF7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33052"/>
          <a:stretch>
            <a:fillRect/>
          </a:stretch>
        </p:blipFill>
        <p:spPr>
          <a:xfrm>
            <a:off x="184667" y="5980098"/>
            <a:ext cx="11822665" cy="1412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5780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>
            <a:extLst>
              <a:ext uri="{FF2B5EF4-FFF2-40B4-BE49-F238E27FC236}">
                <a16:creationId xmlns:a16="http://schemas.microsoft.com/office/drawing/2014/main" id="{30515734-2EC9-7BE3-9830-8B0E46D66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783" y="1115450"/>
            <a:ext cx="10052222" cy="1325563"/>
          </a:xfrm>
        </p:spPr>
        <p:txBody>
          <a:bodyPr>
            <a:normAutofit/>
          </a:bodyPr>
          <a:lstStyle/>
          <a:p>
            <a:r>
              <a:rPr lang="pt-BR" sz="3200">
                <a:solidFill>
                  <a:srgbClr val="008387"/>
                </a:solidFill>
              </a:rPr>
              <a:t>Apresentação</a:t>
            </a:r>
          </a:p>
        </p:txBody>
      </p:sp>
      <p:sp>
        <p:nvSpPr>
          <p:cNvPr id="9" name="Espaço Reservado para Conteúdo 2">
            <a:extLst>
              <a:ext uri="{FF2B5EF4-FFF2-40B4-BE49-F238E27FC236}">
                <a16:creationId xmlns:a16="http://schemas.microsoft.com/office/drawing/2014/main" id="{7DF92C11-5827-A06D-8E9F-C497A5DB4CA0}"/>
              </a:ext>
            </a:extLst>
          </p:cNvPr>
          <p:cNvSpPr txBox="1">
            <a:spLocks/>
          </p:cNvSpPr>
          <p:nvPr/>
        </p:nvSpPr>
        <p:spPr>
          <a:xfrm>
            <a:off x="442783" y="2441013"/>
            <a:ext cx="4994849" cy="36444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000" i="1">
                <a:solidFill>
                  <a:schemeClr val="tx1">
                    <a:lumMod val="65000"/>
                    <a:lumOff val="35000"/>
                  </a:schemeClr>
                </a:solidFill>
              </a:rPr>
              <a:t>Aqui podem ser inseridas informações sobre o/a palestrante: formação acadêmica, vínculos e hobbies.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7DB1D865-DB5F-E14C-88B7-08316EFA55C4}"/>
              </a:ext>
            </a:extLst>
          </p:cNvPr>
          <p:cNvSpPr/>
          <p:nvPr/>
        </p:nvSpPr>
        <p:spPr>
          <a:xfrm>
            <a:off x="6754370" y="1778231"/>
            <a:ext cx="3925824" cy="4450080"/>
          </a:xfrm>
          <a:prstGeom prst="rect">
            <a:avLst/>
          </a:prstGeom>
          <a:solidFill>
            <a:srgbClr val="108987"/>
          </a:solidFill>
          <a:ln>
            <a:solidFill>
              <a:srgbClr val="1D716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Espaço Reservado para Conteúdo 2">
            <a:extLst>
              <a:ext uri="{FF2B5EF4-FFF2-40B4-BE49-F238E27FC236}">
                <a16:creationId xmlns:a16="http://schemas.microsoft.com/office/drawing/2014/main" id="{2EB26EE0-E233-51D9-31A8-BBD90BB8CFB1}"/>
              </a:ext>
            </a:extLst>
          </p:cNvPr>
          <p:cNvSpPr txBox="1">
            <a:spLocks/>
          </p:cNvSpPr>
          <p:nvPr/>
        </p:nvSpPr>
        <p:spPr>
          <a:xfrm>
            <a:off x="7127347" y="3556463"/>
            <a:ext cx="3367658" cy="117316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9999"/>
              </a:buClr>
              <a:buFontTx/>
              <a:buBlip>
                <a:blip r:embed="rId2"/>
              </a:buBlip>
              <a:defRPr sz="2200" kern="1200" baseline="0">
                <a:solidFill>
                  <a:srgbClr val="009B86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9999"/>
              </a:buClr>
              <a:buFontTx/>
              <a:buBlip>
                <a:blip r:embed="rId2"/>
              </a:buBlip>
              <a:defRPr sz="2000" kern="1200" baseline="0">
                <a:solidFill>
                  <a:srgbClr val="009B86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9999"/>
              </a:buClr>
              <a:buFontTx/>
              <a:buBlip>
                <a:blip r:embed="rId2"/>
              </a:buBlip>
              <a:defRPr sz="1800" kern="1200" baseline="0">
                <a:solidFill>
                  <a:srgbClr val="009B86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9999"/>
              </a:buClr>
              <a:buFontTx/>
              <a:buBlip>
                <a:blip r:embed="rId2"/>
              </a:buBlip>
              <a:defRPr sz="1600" kern="1200" baseline="0">
                <a:solidFill>
                  <a:srgbClr val="009B86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9999"/>
              </a:buClr>
              <a:buFontTx/>
              <a:buBlip>
                <a:blip r:embed="rId2"/>
              </a:buBlip>
              <a:defRPr sz="1400" kern="1200" baseline="0">
                <a:solidFill>
                  <a:srgbClr val="009B86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108987"/>
              </a:buClr>
              <a:buFont typeface="Arial" panose="020B0604020202020204" pitchFamily="34" charset="0"/>
              <a:buChar char="•"/>
            </a:pPr>
            <a:r>
              <a:rPr lang="pt-BR" i="1" dirty="0">
                <a:solidFill>
                  <a:schemeClr val="bg1"/>
                </a:solidFill>
              </a:rPr>
              <a:t>O/a palestrante pode inserir sua foto aqui </a:t>
            </a:r>
            <a:r>
              <a:rPr lang="pt-BR" i="1">
                <a:solidFill>
                  <a:schemeClr val="bg1"/>
                </a:solidFill>
              </a:rPr>
              <a:t>e/ou </a:t>
            </a:r>
            <a:r>
              <a:rPr lang="pt-BR" i="1" dirty="0">
                <a:solidFill>
                  <a:schemeClr val="bg1"/>
                </a:solidFill>
              </a:rPr>
              <a:t>do time envolvido no trabalho</a:t>
            </a:r>
          </a:p>
        </p:txBody>
      </p:sp>
    </p:spTree>
    <p:extLst>
      <p:ext uri="{BB962C8B-B14F-4D97-AF65-F5344CB8AC3E}">
        <p14:creationId xmlns:p14="http://schemas.microsoft.com/office/powerpoint/2010/main" val="552712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0567338F-7FC4-604A-4405-C17D72790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783" y="1115450"/>
            <a:ext cx="10052222" cy="1325563"/>
          </a:xfrm>
        </p:spPr>
        <p:txBody>
          <a:bodyPr>
            <a:normAutofit/>
          </a:bodyPr>
          <a:lstStyle/>
          <a:p>
            <a:r>
              <a:rPr lang="pt-BR" sz="3200" dirty="0">
                <a:solidFill>
                  <a:srgbClr val="008387"/>
                </a:solidFill>
              </a:rPr>
              <a:t>Tópico principal</a:t>
            </a:r>
          </a:p>
        </p:txBody>
      </p:sp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5862825B-A962-FFBB-9675-8A33B69AED86}"/>
              </a:ext>
            </a:extLst>
          </p:cNvPr>
          <p:cNvSpPr txBox="1">
            <a:spLocks/>
          </p:cNvSpPr>
          <p:nvPr/>
        </p:nvSpPr>
        <p:spPr>
          <a:xfrm>
            <a:off x="442783" y="2441013"/>
            <a:ext cx="10052222" cy="36444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000">
                <a:solidFill>
                  <a:schemeClr val="tx1">
                    <a:lumMod val="65000"/>
                    <a:lumOff val="35000"/>
                  </a:schemeClr>
                </a:solidFill>
              </a:rPr>
              <a:t>Tópico 1</a:t>
            </a:r>
          </a:p>
          <a:p>
            <a:endParaRPr lang="pt-BR" sz="200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pt-BR" sz="2000">
                <a:solidFill>
                  <a:schemeClr val="tx1">
                    <a:lumMod val="65000"/>
                    <a:lumOff val="35000"/>
                  </a:schemeClr>
                </a:solidFill>
              </a:rPr>
              <a:t>Tópico 2</a:t>
            </a:r>
          </a:p>
          <a:p>
            <a:endParaRPr lang="pt-BR" sz="200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pt-BR" sz="2000">
                <a:solidFill>
                  <a:schemeClr val="tx1">
                    <a:lumMod val="65000"/>
                    <a:lumOff val="35000"/>
                  </a:schemeClr>
                </a:solidFill>
              </a:rPr>
              <a:t>Tópico 3</a:t>
            </a:r>
          </a:p>
          <a:p>
            <a:endParaRPr lang="pt-BR" sz="200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pt-BR" sz="2000">
                <a:solidFill>
                  <a:schemeClr val="tx1">
                    <a:lumMod val="65000"/>
                    <a:lumOff val="35000"/>
                  </a:schemeClr>
                </a:solidFill>
              </a:rPr>
              <a:t>Tópico 4</a:t>
            </a:r>
          </a:p>
          <a:p>
            <a:endParaRPr lang="pt-BR" sz="200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pt-BR" sz="2000">
                <a:solidFill>
                  <a:schemeClr val="tx1">
                    <a:lumMod val="65000"/>
                    <a:lumOff val="35000"/>
                  </a:schemeClr>
                </a:solidFill>
              </a:rPr>
              <a:t>Tópico 5</a:t>
            </a:r>
          </a:p>
        </p:txBody>
      </p:sp>
    </p:spTree>
    <p:extLst>
      <p:ext uri="{BB962C8B-B14F-4D97-AF65-F5344CB8AC3E}">
        <p14:creationId xmlns:p14="http://schemas.microsoft.com/office/powerpoint/2010/main" val="3727529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9C4AA64A-4B52-9F35-9ABB-8715BD4E1E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89968A93-BDC1-9349-8966-F1C5E5B23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783" y="1115450"/>
            <a:ext cx="11599312" cy="1337108"/>
          </a:xfrm>
        </p:spPr>
        <p:txBody>
          <a:bodyPr>
            <a:normAutofit/>
          </a:bodyPr>
          <a:lstStyle/>
          <a:p>
            <a:r>
              <a:rPr lang="pt-BR" sz="3200" dirty="0">
                <a:solidFill>
                  <a:srgbClr val="FF0000"/>
                </a:solidFill>
              </a:rPr>
              <a:t>Slide orientador: Excluir antes de finalizar a sua apresentação</a:t>
            </a:r>
            <a:endParaRPr lang="pt-BR" sz="3200" dirty="0">
              <a:solidFill>
                <a:srgbClr val="FF0000"/>
              </a:solidFill>
              <a:ea typeface="Calibri Light"/>
              <a:cs typeface="Calibri Light"/>
            </a:endParaRPr>
          </a:p>
        </p:txBody>
      </p:sp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905A374C-1B78-A970-CDAE-24FE1B2E5786}"/>
              </a:ext>
            </a:extLst>
          </p:cNvPr>
          <p:cNvSpPr txBox="1">
            <a:spLocks/>
          </p:cNvSpPr>
          <p:nvPr/>
        </p:nvSpPr>
        <p:spPr>
          <a:xfrm>
            <a:off x="442783" y="2441013"/>
            <a:ext cx="10052222" cy="364441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Atenção: </a:t>
            </a:r>
            <a:r>
              <a:rPr lang="pt-BR" sz="2000" dirty="0">
                <a:solidFill>
                  <a:srgbClr val="FF0000"/>
                </a:solidFill>
                <a:ea typeface="+mn-lt"/>
                <a:cs typeface="+mn-lt"/>
              </a:rPr>
              <a:t>Por favor não incluir na apresentação imagens, nomes ou quaisquer dados pessoais de terceiros que permitam sua identificação, em conformidade com a </a:t>
            </a:r>
            <a:r>
              <a:rPr lang="pt-BR" sz="2000" b="1" dirty="0">
                <a:solidFill>
                  <a:srgbClr val="FF0000"/>
                </a:solidFill>
                <a:ea typeface="+mn-lt"/>
                <a:cs typeface="+mn-lt"/>
              </a:rPr>
              <a:t>Lei Geral de Proteção de Dados Pessoais (LGPD – Lei nº 13.709/2018)</a:t>
            </a:r>
            <a:r>
              <a:rPr lang="pt-BR" sz="2000" dirty="0">
                <a:solidFill>
                  <a:srgbClr val="FF0000"/>
                </a:solidFill>
                <a:ea typeface="+mn-lt"/>
                <a:cs typeface="+mn-lt"/>
              </a:rPr>
              <a:t>.</a:t>
            </a:r>
            <a:endParaRPr lang="pt-BR" dirty="0">
              <a:solidFill>
                <a:srgbClr val="FF0000"/>
              </a:solidFill>
              <a:ea typeface="+mn-lt"/>
              <a:cs typeface="+mn-lt"/>
            </a:endParaRPr>
          </a:p>
          <a:p>
            <a:endParaRPr lang="pt-BR" sz="200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Tópico 2</a:t>
            </a:r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  <a:ea typeface="Calibri"/>
              <a:cs typeface="Calibri"/>
            </a:endParaRPr>
          </a:p>
          <a:p>
            <a:endParaRPr lang="pt-BR" sz="200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Tópico 3</a:t>
            </a:r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  <a:ea typeface="Calibri"/>
              <a:cs typeface="Calibri"/>
            </a:endParaRPr>
          </a:p>
          <a:p>
            <a:endParaRPr lang="pt-BR" sz="200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Tópico 4</a:t>
            </a:r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  <a:ea typeface="Calibri"/>
              <a:cs typeface="Calibri"/>
            </a:endParaRPr>
          </a:p>
          <a:p>
            <a:endParaRPr lang="pt-BR" sz="200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Tópico 5</a:t>
            </a:r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939352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>
            <a:extLst>
              <a:ext uri="{FF2B5EF4-FFF2-40B4-BE49-F238E27FC236}">
                <a16:creationId xmlns:a16="http://schemas.microsoft.com/office/drawing/2014/main" id="{55B964D5-8474-08F2-15BD-AED5095D08E3}"/>
              </a:ext>
            </a:extLst>
          </p:cNvPr>
          <p:cNvSpPr txBox="1">
            <a:spLocks/>
          </p:cNvSpPr>
          <p:nvPr/>
        </p:nvSpPr>
        <p:spPr>
          <a:xfrm>
            <a:off x="848031" y="2845442"/>
            <a:ext cx="10052222" cy="116711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Gratidão pela atenção!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EAD66278-92E9-6616-5380-CFB47B8DAFE4}"/>
              </a:ext>
            </a:extLst>
          </p:cNvPr>
          <p:cNvSpPr txBox="1">
            <a:spLocks/>
          </p:cNvSpPr>
          <p:nvPr/>
        </p:nvSpPr>
        <p:spPr>
          <a:xfrm>
            <a:off x="848031" y="4163127"/>
            <a:ext cx="10052222" cy="11671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0" kern="1200">
                <a:solidFill>
                  <a:srgbClr val="009B86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pt-BR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Inserir nome completo do/da palestrante</a:t>
            </a:r>
          </a:p>
          <a:p>
            <a:pPr algn="ctr"/>
            <a:r>
              <a:rPr lang="pt-BR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Inserir contato do/da palestrante (e-mail ou telefone)</a:t>
            </a:r>
          </a:p>
        </p:txBody>
      </p:sp>
      <p:pic>
        <p:nvPicPr>
          <p:cNvPr id="3" name="Imagem 2" descr="Interface gráfica do usuário, Texto, Aplicativo&#10;&#10;O conteúdo gerado por IA pode estar incorreto.">
            <a:extLst>
              <a:ext uri="{FF2B5EF4-FFF2-40B4-BE49-F238E27FC236}">
                <a16:creationId xmlns:a16="http://schemas.microsoft.com/office/drawing/2014/main" id="{95888F27-B60B-F09D-07E8-35C6C87A1CA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5128" t="11255" r="5918" b="34177"/>
          <a:stretch>
            <a:fillRect/>
          </a:stretch>
        </p:blipFill>
        <p:spPr>
          <a:xfrm>
            <a:off x="579127" y="711355"/>
            <a:ext cx="10845209" cy="2328530"/>
          </a:xfrm>
          <a:prstGeom prst="rect">
            <a:avLst/>
          </a:prstGeom>
        </p:spPr>
      </p:pic>
      <p:pic>
        <p:nvPicPr>
          <p:cNvPr id="5" name="Imagem 4" descr="Uma imagem contendo Diagrama&#10;&#10;O conteúdo gerado por IA pode estar incorreto.">
            <a:extLst>
              <a:ext uri="{FF2B5EF4-FFF2-40B4-BE49-F238E27FC236}">
                <a16:creationId xmlns:a16="http://schemas.microsoft.com/office/drawing/2014/main" id="{215F40F4-710E-364A-0879-1BEBBB262EC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35288" r="-1424"/>
          <a:stretch>
            <a:fillRect/>
          </a:stretch>
        </p:blipFill>
        <p:spPr>
          <a:xfrm>
            <a:off x="93295" y="5968197"/>
            <a:ext cx="12098705" cy="1377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63852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ca1b54f7-2517-49d2-9e63-e0c57583015e">
      <Terms xmlns="http://schemas.microsoft.com/office/infopath/2007/PartnerControls"/>
    </lcf76f155ced4ddcb4097134ff3c332f>
    <TaxCatchAll xmlns="848baad7-26b1-4dfa-b166-0ba413538392" xsi:nil="true"/>
    <SharedWithUsers xmlns="848baad7-26b1-4dfa-b166-0ba413538392">
      <UserInfo>
        <DisplayName>Rebeca Correia Cardoso</DisplayName>
        <AccountId>27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192480DA33CFB47BE69B0FF301EF503" ma:contentTypeVersion="17" ma:contentTypeDescription="Crie um novo documento." ma:contentTypeScope="" ma:versionID="2dcb645abed6e3fcd1cb92b0ca2542e7">
  <xsd:schema xmlns:xsd="http://www.w3.org/2001/XMLSchema" xmlns:xs="http://www.w3.org/2001/XMLSchema" xmlns:p="http://schemas.microsoft.com/office/2006/metadata/properties" xmlns:ns1="http://schemas.microsoft.com/sharepoint/v3" xmlns:ns2="ca1b54f7-2517-49d2-9e63-e0c57583015e" xmlns:ns3="848baad7-26b1-4dfa-b166-0ba413538392" targetNamespace="http://schemas.microsoft.com/office/2006/metadata/properties" ma:root="true" ma:fieldsID="27a3b9f5f2365b9f7ca2e387925f825a" ns1:_="" ns2:_="" ns3:_="">
    <xsd:import namespace="http://schemas.microsoft.com/sharepoint/v3"/>
    <xsd:import namespace="ca1b54f7-2517-49d2-9e63-e0c57583015e"/>
    <xsd:import namespace="848baad7-26b1-4dfa-b166-0ba41353839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2" nillable="true" ma:displayName="Propriedades da Política de Conformidade Unificada" ma:hidden="true" ma:internalName="_ip_UnifiedCompliancePolicyProperties">
      <xsd:simpleType>
        <xsd:restriction base="dms:Note"/>
      </xsd:simpleType>
    </xsd:element>
    <xsd:element name="_ip_UnifiedCompliancePolicyUIAction" ma:index="23" nillable="true" ma:displayName="Ação de Interface do Usuário da Política de Conformidade Unificada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1b54f7-2517-49d2-9e63-e0c5758301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Marcações de imagem" ma:readOnly="false" ma:fieldId="{5cf76f15-5ced-4ddc-b409-7134ff3c332f}" ma:taxonomyMulti="true" ma:sspId="af7ba5c7-e7e8-46ad-a5c3-76d2e405b1e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8baad7-26b1-4dfa-b166-0ba413538392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f8c4a7ef-0846-415d-9b6e-ce1818107eea}" ma:internalName="TaxCatchAll" ma:showField="CatchAllData" ma:web="848baad7-26b1-4dfa-b166-0ba41353839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8F5CF6B-A23F-4A9C-AF2D-11EF5962967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0C24F00-AD51-4D77-90F1-CEADB82383B0}">
  <ds:schemaRefs>
    <ds:schemaRef ds:uri="http://purl.org/dc/terms/"/>
    <ds:schemaRef ds:uri="http://schemas.microsoft.com/office/2006/metadata/properties"/>
    <ds:schemaRef ds:uri="http://purl.org/dc/dcmitype/"/>
    <ds:schemaRef ds:uri="ca1b54f7-2517-49d2-9e63-e0c57583015e"/>
    <ds:schemaRef ds:uri="848baad7-26b1-4dfa-b166-0ba413538392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schemas.microsoft.com/sharepoint/v3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DFAFCC1-874C-4F9E-8733-09850CCBD2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ca1b54f7-2517-49d2-9e63-e0c57583015e"/>
    <ds:schemaRef ds:uri="848baad7-26b1-4dfa-b166-0ba41353839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135</Words>
  <Application>Microsoft Office PowerPoint</Application>
  <PresentationFormat>Widescreen</PresentationFormat>
  <Paragraphs>28</Paragraphs>
  <Slides>5</Slides>
  <Notes>0</Notes>
  <HiddenSlides>1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do Office</vt:lpstr>
      <vt:lpstr>Apresentação do PowerPoint</vt:lpstr>
      <vt:lpstr>Apresentação</vt:lpstr>
      <vt:lpstr>Tópico principal</vt:lpstr>
      <vt:lpstr>Slide orientador: Excluir antes de finalizar a sua apresentação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Timbo De Paiva Neto, Mr</dc:creator>
  <cp:lastModifiedBy>Rebeca Correia Cardoso</cp:lastModifiedBy>
  <cp:revision>22</cp:revision>
  <dcterms:created xsi:type="dcterms:W3CDTF">2023-11-24T19:33:56Z</dcterms:created>
  <dcterms:modified xsi:type="dcterms:W3CDTF">2025-11-05T11:37:31Z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0x0101008192480DA33CFB47BE69B0FF301EF503</vt:lpwstr>
  </property>
  <property fmtid="{D5CDD505-2E9C-101B-9397-08002B2CF9AE}" pid="3" name="MediaServiceImageTags">
    <vt:lpwstr/>
  </property>
</Properties>
</file>